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400" d="100"/>
          <a:sy n="400" d="100"/>
        </p:scale>
        <p:origin x="-5610" y="-18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4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9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2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4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7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6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0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20A9-9A0D-48C6-855E-514BB2C5A24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8F0F-E2AB-4D4F-945C-3A979449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7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B362A84-D240-4EC5-B171-B241C395B5AE}"/>
              </a:ext>
            </a:extLst>
          </p:cNvPr>
          <p:cNvGrpSpPr/>
          <p:nvPr/>
        </p:nvGrpSpPr>
        <p:grpSpPr>
          <a:xfrm>
            <a:off x="0" y="107486"/>
            <a:ext cx="6858000" cy="9691028"/>
            <a:chOff x="0" y="107486"/>
            <a:chExt cx="6858000" cy="969102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082429F-0FD5-4A8A-B5BE-C799F5A34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7486"/>
              <a:ext cx="6858000" cy="9691028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F4E8110-0579-40D2-AF4F-2910D6AEC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212" y="8349058"/>
              <a:ext cx="1033463" cy="8533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766FA42-FE6A-4ACC-B300-1425ED43D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1820" y="8330429"/>
              <a:ext cx="707230" cy="122587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EE2DB2-CAF0-4FE9-9442-D8A8E5E27B5F}"/>
                </a:ext>
              </a:extLst>
            </p:cNvPr>
            <p:cNvSpPr/>
            <p:nvPr/>
          </p:nvSpPr>
          <p:spPr>
            <a:xfrm>
              <a:off x="3767138" y="8312944"/>
              <a:ext cx="285750" cy="121445"/>
            </a:xfrm>
            <a:prstGeom prst="rect">
              <a:avLst/>
            </a:prstGeom>
            <a:solidFill>
              <a:srgbClr val="F1B9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587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A8C1E827A394BBA5E79BEF4F788A7" ma:contentTypeVersion="15" ma:contentTypeDescription="Create a new document." ma:contentTypeScope="" ma:versionID="7cb7f60f78c30345457b89a71dca75fe">
  <xsd:schema xmlns:xsd="http://www.w3.org/2001/XMLSchema" xmlns:xs="http://www.w3.org/2001/XMLSchema" xmlns:p="http://schemas.microsoft.com/office/2006/metadata/properties" xmlns:ns2="b35b5e6e-70c0-49f1-ac7d-c9f36d420d30" xmlns:ns3="6065620d-dedf-4afc-a0b1-2a216887391d" targetNamespace="http://schemas.microsoft.com/office/2006/metadata/properties" ma:root="true" ma:fieldsID="7e30dcd25342b2deab3ad408eb6fdad4" ns2:_="" ns3:_="">
    <xsd:import namespace="b35b5e6e-70c0-49f1-ac7d-c9f36d420d30"/>
    <xsd:import namespace="6065620d-dedf-4afc-a0b1-2a2168873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b5e6e-70c0-49f1-ac7d-c9f36d420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db6dc34-1f5c-4b82-be69-624dc3fb14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5620d-dedf-4afc-a0b1-2a2168873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eb8c4c6-3223-4c49-ba3f-dcd5e4d259cc}" ma:internalName="TaxCatchAll" ma:showField="CatchAllData" ma:web="6065620d-dedf-4afc-a0b1-2a2168873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5620d-dedf-4afc-a0b1-2a216887391d" xsi:nil="true"/>
    <lcf76f155ced4ddcb4097134ff3c332f xmlns="b35b5e6e-70c0-49f1-ac7d-c9f36d420d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C8E1C2-AA40-44D3-9EAE-4CDD4043403C}"/>
</file>

<file path=customXml/itemProps2.xml><?xml version="1.0" encoding="utf-8"?>
<ds:datastoreItem xmlns:ds="http://schemas.openxmlformats.org/officeDocument/2006/customXml" ds:itemID="{D1A4EF8E-90E9-45CE-B8D6-02F0924D1D7D}"/>
</file>

<file path=customXml/itemProps3.xml><?xml version="1.0" encoding="utf-8"?>
<ds:datastoreItem xmlns:ds="http://schemas.openxmlformats.org/officeDocument/2006/customXml" ds:itemID="{2ED5F210-1828-4263-B207-A141D70FB2E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Keane G</dc:creator>
  <cp:lastModifiedBy>Keane G</cp:lastModifiedBy>
  <cp:revision>2</cp:revision>
  <dcterms:created xsi:type="dcterms:W3CDTF">2022-10-04T12:34:48Z</dcterms:created>
  <dcterms:modified xsi:type="dcterms:W3CDTF">2022-10-04T12:45:43Z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0x010100483A8C1E827A394BBA5E79BEF4F788A7</vt:lpwstr>
  </property>
  <property fmtid="{D5CDD505-2E9C-101B-9397-08002B2CF9AE}" pid="3" name="Order">
    <vt:r8>4996200</vt:r8>
  </property>
  <property fmtid="{D5CDD505-2E9C-101B-9397-08002B2CF9AE}" pid="4" name="MediaServiceImageTags">
    <vt:lpwstr/>
  </property>
</Properties>
</file>