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11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87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5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6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2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8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8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0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8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EC09-9244-4A67-9B8A-73B2763D9E98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FA91-D4A0-45C1-B2BA-C18FBC5B9C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2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467" y="202329"/>
            <a:ext cx="9144000" cy="53400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Knowledge Organiser –  Drama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9603" y="695652"/>
            <a:ext cx="6901460" cy="454573"/>
          </a:xfrm>
        </p:spPr>
        <p:txBody>
          <a:bodyPr>
            <a:noAutofit/>
          </a:bodyPr>
          <a:lstStyle/>
          <a:p>
            <a:r>
              <a:rPr lang="en-GB" dirty="0"/>
              <a:t>Blood Brothers by Willy Russell – KS3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41374" y="1212291"/>
            <a:ext cx="2457827" cy="984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Set from 1960 – 1980</a:t>
            </a:r>
          </a:p>
          <a:p>
            <a:pPr algn="ctr"/>
            <a:r>
              <a:rPr lang="en-GB" b="1" dirty="0"/>
              <a:t>In Liverpool, England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10197" y="1612443"/>
            <a:ext cx="48380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2036" y="1652522"/>
            <a:ext cx="338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Ink Free" panose="03080402000500000000" pitchFamily="66" charset="0"/>
              </a:rPr>
              <a:t>Key Themes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42050" y="2111657"/>
            <a:ext cx="2938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Ink Free" panose="03080402000500000000" pitchFamily="66" charset="0"/>
              </a:rPr>
              <a:t>Childhood Adolescence</a:t>
            </a:r>
          </a:p>
          <a:p>
            <a:pPr algn="ctr"/>
            <a:r>
              <a:rPr lang="en-GB" dirty="0">
                <a:latin typeface="Ink Free" panose="03080402000500000000" pitchFamily="66" charset="0"/>
              </a:rPr>
              <a:t>Superstition</a:t>
            </a:r>
          </a:p>
          <a:p>
            <a:pPr algn="ctr"/>
            <a:r>
              <a:rPr lang="en-GB" dirty="0">
                <a:latin typeface="Ink Free" panose="03080402000500000000" pitchFamily="66" charset="0"/>
              </a:rPr>
              <a:t>Violence </a:t>
            </a:r>
          </a:p>
          <a:p>
            <a:pPr algn="ctr"/>
            <a:r>
              <a:rPr lang="en-GB" dirty="0">
                <a:latin typeface="Ink Free" panose="03080402000500000000" pitchFamily="66" charset="0"/>
              </a:rPr>
              <a:t>Nature Vs Nurture</a:t>
            </a:r>
          </a:p>
          <a:p>
            <a:pPr algn="ctr"/>
            <a:r>
              <a:rPr lang="en-GB" dirty="0">
                <a:latin typeface="Ink Free" panose="03080402000500000000" pitchFamily="66" charset="0"/>
              </a:rPr>
              <a:t>Social Class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531720" y="1450471"/>
            <a:ext cx="3501190" cy="2350012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890" t="59015" r="32916" b="16370"/>
          <a:stretch/>
        </p:blipFill>
        <p:spPr>
          <a:xfrm>
            <a:off x="65276" y="1036582"/>
            <a:ext cx="5604191" cy="26502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1752" t="59015" r="61052" b="16370"/>
          <a:stretch/>
        </p:blipFill>
        <p:spPr>
          <a:xfrm>
            <a:off x="8529701" y="3890286"/>
            <a:ext cx="3562721" cy="2762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42381" t="22025" r="23756" b="50840"/>
          <a:stretch/>
        </p:blipFill>
        <p:spPr>
          <a:xfrm>
            <a:off x="44103" y="3780291"/>
            <a:ext cx="6731000" cy="2921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374" y="2289594"/>
            <a:ext cx="2460708" cy="1285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592" y="133719"/>
            <a:ext cx="1964662" cy="1105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68" y="3800483"/>
            <a:ext cx="1435850" cy="1435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18235"/>
          <a:stretch/>
        </p:blipFill>
        <p:spPr>
          <a:xfrm>
            <a:off x="6933468" y="5326136"/>
            <a:ext cx="1445761" cy="11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A8C1E827A394BBA5E79BEF4F788A7" ma:contentTypeVersion="14" ma:contentTypeDescription="Create a new document." ma:contentTypeScope="" ma:versionID="14ebdb6f8a00e03595c24be61a011b63">
  <xsd:schema xmlns:xsd="http://www.w3.org/2001/XMLSchema" xmlns:xs="http://www.w3.org/2001/XMLSchema" xmlns:p="http://schemas.microsoft.com/office/2006/metadata/properties" xmlns:ns2="b35b5e6e-70c0-49f1-ac7d-c9f36d420d30" xmlns:ns3="6065620d-dedf-4afc-a0b1-2a216887391d" targetNamespace="http://schemas.microsoft.com/office/2006/metadata/properties" ma:root="true" ma:fieldsID="9939c5ba9ba1c2c2fa8e45ddecec361e" ns2:_="" ns3:_="">
    <xsd:import namespace="b35b5e6e-70c0-49f1-ac7d-c9f36d420d30"/>
    <xsd:import namespace="6065620d-dedf-4afc-a0b1-2a2168873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b5e6e-70c0-49f1-ac7d-c9f36d420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b6dc34-1f5c-4b82-be69-624dc3fb14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5620d-dedf-4afc-a0b1-2a21688739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eb8c4c6-3223-4c49-ba3f-dcd5e4d259cc}" ma:internalName="TaxCatchAll" ma:showField="CatchAllData" ma:web="6065620d-dedf-4afc-a0b1-2a2168873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5620d-dedf-4afc-a0b1-2a216887391d" xsi:nil="true"/>
    <lcf76f155ced4ddcb4097134ff3c332f xmlns="b35b5e6e-70c0-49f1-ac7d-c9f36d420d3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2763CD-9ADB-44EE-847F-8903988686DF}"/>
</file>

<file path=customXml/itemProps2.xml><?xml version="1.0" encoding="utf-8"?>
<ds:datastoreItem xmlns:ds="http://schemas.openxmlformats.org/officeDocument/2006/customXml" ds:itemID="{D7F9EDA1-C414-4AF9-8C48-A49E5F25C9EF}"/>
</file>

<file path=customXml/itemProps3.xml><?xml version="1.0" encoding="utf-8"?>
<ds:datastoreItem xmlns:ds="http://schemas.openxmlformats.org/officeDocument/2006/customXml" ds:itemID="{8B7E99F5-526C-408C-9A59-E588DE780985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Ink Free</vt:lpstr>
      <vt:lpstr>Office Theme</vt:lpstr>
      <vt:lpstr>Knowledge Organiser –  Drama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Organiser – LP 2</dc:title>
  <dc:creator>Dean Osgood</dc:creator>
  <cp:lastModifiedBy>Woods T</cp:lastModifiedBy>
  <cp:revision>10</cp:revision>
  <cp:lastPrinted>2019-06-17T06:45:06Z</cp:lastPrinted>
  <dcterms:created xsi:type="dcterms:W3CDTF">2018-11-01T08:34:13Z</dcterms:created>
  <dcterms:modified xsi:type="dcterms:W3CDTF">2023-06-15T11:00:41Z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0x010100483A8C1E827A394BBA5E79BEF4F788A7</vt:lpwstr>
  </property>
</Properties>
</file>