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7"/>
  </p:notesMasterIdLst>
  <p:sldIdLst>
    <p:sldId id="269" r:id="rId5"/>
    <p:sldId id="268" r:id="rId6"/>
  </p:sldIdLst>
  <p:sldSz cx="9906000" cy="6858000" type="A4"/>
  <p:notesSz cx="9929813" cy="6799263"/>
  <p:embeddedFontLst>
    <p:embeddedFont>
      <p:font typeface="Calibri" panose="020F0502020204030204" pitchFamily="34" charset="0"/>
      <p:regular r:id="rId8"/>
      <p:bold r:id="rId9"/>
      <p:italic r:id="rId10"/>
      <p:boldItalic r:id="rId1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1" roundtripDataSignature="AMtx7mgiAteLWJDqnimO28AgIhWKUkfAE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11C6"/>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B67959-B680-4C6B-B006-DC5E40F69E82}" v="22" dt="2023-09-26T08:41:45.729"/>
  </p1510:revLst>
</p1510:revInfo>
</file>

<file path=ppt/tableStyles.xml><?xml version="1.0" encoding="utf-8"?>
<a:tblStyleLst xmlns:a="http://schemas.openxmlformats.org/drawingml/2006/main" def="{3FA65505-0270-4557-92B6-AF478507212E}">
  <a:tblStyle styleId="{3FA65505-0270-4557-92B6-AF478507212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A5AD208-F09E-4C4F-BB75-C51E5A2C5824}" styleName="Table_1">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0835DF5-DF07-47CB-A64F-364A784CCB22}" styleName="Table_2">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47" autoAdjust="0"/>
  </p:normalViewPr>
  <p:slideViewPr>
    <p:cSldViewPr snapToGrid="0">
      <p:cViewPr varScale="1">
        <p:scale>
          <a:sx n="81" d="100"/>
          <a:sy n="81" d="100"/>
        </p:scale>
        <p:origin x="1306"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26" Type="http://schemas.microsoft.com/office/2016/11/relationships/changesInfo" Target="changesInfos/changesInfo1.xml"/><Relationship Id="rId3" Type="http://schemas.openxmlformats.org/officeDocument/2006/relationships/customXml" Target="../customXml/item3.xml"/><Relationship Id="rId21" Type="http://customschemas.google.com/relationships/presentationmetadata" Target="metadata"/><Relationship Id="rId7" Type="http://schemas.openxmlformats.org/officeDocument/2006/relationships/notesMaster" Target="notesMasters/notesMaster1.xml"/><Relationship Id="rId25"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4.fntdata"/><Relationship Id="rId24" Type="http://schemas.openxmlformats.org/officeDocument/2006/relationships/theme" Target="theme/theme1.xml"/><Relationship Id="rId5" Type="http://schemas.openxmlformats.org/officeDocument/2006/relationships/slide" Target="slides/slide1.xml"/><Relationship Id="rId23" Type="http://schemas.openxmlformats.org/officeDocument/2006/relationships/viewProps" Target="viewProps.xml"/><Relationship Id="rId10"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font" Target="fonts/font2.fntdata"/><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wyer C" userId="b12683c4-ebb2-458a-81d9-d9369c65d3c1" providerId="ADAL" clId="{9868F842-FE1A-4B5A-BABB-A9E8398DA0CF}"/>
    <pc:docChg chg="modSld">
      <pc:chgData name="Dwyer C" userId="b12683c4-ebb2-458a-81d9-d9369c65d3c1" providerId="ADAL" clId="{9868F842-FE1A-4B5A-BABB-A9E8398DA0CF}" dt="2023-09-21T12:27:40.845" v="12" actId="2711"/>
      <pc:docMkLst>
        <pc:docMk/>
      </pc:docMkLst>
      <pc:sldChg chg="modSp mod">
        <pc:chgData name="Dwyer C" userId="b12683c4-ebb2-458a-81d9-d9369c65d3c1" providerId="ADAL" clId="{9868F842-FE1A-4B5A-BABB-A9E8398DA0CF}" dt="2023-09-21T12:27:40.845" v="12" actId="2711"/>
        <pc:sldMkLst>
          <pc:docMk/>
          <pc:sldMk cId="0" sldId="268"/>
        </pc:sldMkLst>
        <pc:spChg chg="mod">
          <ac:chgData name="Dwyer C" userId="b12683c4-ebb2-458a-81d9-d9369c65d3c1" providerId="ADAL" clId="{9868F842-FE1A-4B5A-BABB-A9E8398DA0CF}" dt="2023-09-21T12:27:40.845" v="12" actId="2711"/>
          <ac:spMkLst>
            <pc:docMk/>
            <pc:sldMk cId="0" sldId="268"/>
            <ac:spMk id="5" creationId="{D9E6962E-4E50-2D6F-D342-A68A5CAC4449}"/>
          </ac:spMkLst>
        </pc:spChg>
        <pc:spChg chg="mod">
          <ac:chgData name="Dwyer C" userId="b12683c4-ebb2-458a-81d9-d9369c65d3c1" providerId="ADAL" clId="{9868F842-FE1A-4B5A-BABB-A9E8398DA0CF}" dt="2023-09-21T12:27:40.845" v="12" actId="2711"/>
          <ac:spMkLst>
            <pc:docMk/>
            <pc:sldMk cId="0" sldId="268"/>
            <ac:spMk id="11" creationId="{4F0F2E26-B846-E48F-B321-5B8077D57569}"/>
          </ac:spMkLst>
        </pc:spChg>
        <pc:spChg chg="mod">
          <ac:chgData name="Dwyer C" userId="b12683c4-ebb2-458a-81d9-d9369c65d3c1" providerId="ADAL" clId="{9868F842-FE1A-4B5A-BABB-A9E8398DA0CF}" dt="2023-09-21T12:27:40.845" v="12" actId="2711"/>
          <ac:spMkLst>
            <pc:docMk/>
            <pc:sldMk cId="0" sldId="268"/>
            <ac:spMk id="12" creationId="{CFC639EE-CBA6-4E5C-47B6-889F13CDD026}"/>
          </ac:spMkLst>
        </pc:spChg>
        <pc:spChg chg="mod">
          <ac:chgData name="Dwyer C" userId="b12683c4-ebb2-458a-81d9-d9369c65d3c1" providerId="ADAL" clId="{9868F842-FE1A-4B5A-BABB-A9E8398DA0CF}" dt="2023-09-21T12:27:40.845" v="12" actId="2711"/>
          <ac:spMkLst>
            <pc:docMk/>
            <pc:sldMk cId="0" sldId="268"/>
            <ac:spMk id="13" creationId="{50EC59D4-0F57-E53F-DED9-9653568273B9}"/>
          </ac:spMkLst>
        </pc:spChg>
        <pc:spChg chg="mod">
          <ac:chgData name="Dwyer C" userId="b12683c4-ebb2-458a-81d9-d9369c65d3c1" providerId="ADAL" clId="{9868F842-FE1A-4B5A-BABB-A9E8398DA0CF}" dt="2023-09-21T12:27:40.845" v="12" actId="2711"/>
          <ac:spMkLst>
            <pc:docMk/>
            <pc:sldMk cId="0" sldId="268"/>
            <ac:spMk id="14" creationId="{2326242B-E9C0-3351-B1AE-2B441F6AF9D9}"/>
          </ac:spMkLst>
        </pc:spChg>
        <pc:grpChg chg="mod">
          <ac:chgData name="Dwyer C" userId="b12683c4-ebb2-458a-81d9-d9369c65d3c1" providerId="ADAL" clId="{9868F842-FE1A-4B5A-BABB-A9E8398DA0CF}" dt="2023-09-21T12:27:40.845" v="12" actId="2711"/>
          <ac:grpSpMkLst>
            <pc:docMk/>
            <pc:sldMk cId="0" sldId="268"/>
            <ac:grpSpMk id="16" creationId="{1D27577F-11D3-485C-BA32-D9B6CAD332D6}"/>
          </ac:grpSpMkLst>
        </pc:grpChg>
        <pc:picChg chg="mod">
          <ac:chgData name="Dwyer C" userId="b12683c4-ebb2-458a-81d9-d9369c65d3c1" providerId="ADAL" clId="{9868F842-FE1A-4B5A-BABB-A9E8398DA0CF}" dt="2023-09-21T12:27:40.845" v="12" actId="2711"/>
          <ac:picMkLst>
            <pc:docMk/>
            <pc:sldMk cId="0" sldId="268"/>
            <ac:picMk id="2" creationId="{5C99B958-4497-FAB2-8744-1613F507E8B5}"/>
          </ac:picMkLst>
        </pc:picChg>
        <pc:picChg chg="mod">
          <ac:chgData name="Dwyer C" userId="b12683c4-ebb2-458a-81d9-d9369c65d3c1" providerId="ADAL" clId="{9868F842-FE1A-4B5A-BABB-A9E8398DA0CF}" dt="2023-09-21T12:27:40.845" v="12" actId="2711"/>
          <ac:picMkLst>
            <pc:docMk/>
            <pc:sldMk cId="0" sldId="268"/>
            <ac:picMk id="3" creationId="{2D8936DC-CA4B-54F2-C40C-5B04CF608441}"/>
          </ac:picMkLst>
        </pc:picChg>
        <pc:picChg chg="mod">
          <ac:chgData name="Dwyer C" userId="b12683c4-ebb2-458a-81d9-d9369c65d3c1" providerId="ADAL" clId="{9868F842-FE1A-4B5A-BABB-A9E8398DA0CF}" dt="2023-09-21T12:27:40.845" v="12" actId="2711"/>
          <ac:picMkLst>
            <pc:docMk/>
            <pc:sldMk cId="0" sldId="268"/>
            <ac:picMk id="4" creationId="{68F8B2A3-4572-9686-AB25-C77D041F40E7}"/>
          </ac:picMkLst>
        </pc:picChg>
        <pc:picChg chg="mod">
          <ac:chgData name="Dwyer C" userId="b12683c4-ebb2-458a-81d9-d9369c65d3c1" providerId="ADAL" clId="{9868F842-FE1A-4B5A-BABB-A9E8398DA0CF}" dt="2023-09-21T12:27:40.845" v="12" actId="2711"/>
          <ac:picMkLst>
            <pc:docMk/>
            <pc:sldMk cId="0" sldId="268"/>
            <ac:picMk id="15" creationId="{32C36B4A-A168-8130-4187-5D7D31CA4676}"/>
          </ac:picMkLst>
        </pc:picChg>
        <pc:picChg chg="mod">
          <ac:chgData name="Dwyer C" userId="b12683c4-ebb2-458a-81d9-d9369c65d3c1" providerId="ADAL" clId="{9868F842-FE1A-4B5A-BABB-A9E8398DA0CF}" dt="2023-09-21T12:27:40.845" v="12" actId="2711"/>
          <ac:picMkLst>
            <pc:docMk/>
            <pc:sldMk cId="0" sldId="268"/>
            <ac:picMk id="183" creationId="{00000000-0000-0000-0000-000000000000}"/>
          </ac:picMkLst>
        </pc:picChg>
        <pc:picChg chg="mod">
          <ac:chgData name="Dwyer C" userId="b12683c4-ebb2-458a-81d9-d9369c65d3c1" providerId="ADAL" clId="{9868F842-FE1A-4B5A-BABB-A9E8398DA0CF}" dt="2023-09-21T12:27:40.845" v="12" actId="2711"/>
          <ac:picMkLst>
            <pc:docMk/>
            <pc:sldMk cId="0" sldId="268"/>
            <ac:picMk id="1030" creationId="{61F18087-5EA5-A7F5-437C-6DB5CB1FFBA5}"/>
          </ac:picMkLst>
        </pc:picChg>
        <pc:picChg chg="mod">
          <ac:chgData name="Dwyer C" userId="b12683c4-ebb2-458a-81d9-d9369c65d3c1" providerId="ADAL" clId="{9868F842-FE1A-4B5A-BABB-A9E8398DA0CF}" dt="2023-09-21T12:27:40.845" v="12" actId="2711"/>
          <ac:picMkLst>
            <pc:docMk/>
            <pc:sldMk cId="0" sldId="268"/>
            <ac:picMk id="1032" creationId="{ECD963C0-D506-D269-9338-06C65E4865AB}"/>
          </ac:picMkLst>
        </pc:picChg>
        <pc:picChg chg="mod">
          <ac:chgData name="Dwyer C" userId="b12683c4-ebb2-458a-81d9-d9369c65d3c1" providerId="ADAL" clId="{9868F842-FE1A-4B5A-BABB-A9E8398DA0CF}" dt="2023-09-21T12:27:40.845" v="12" actId="2711"/>
          <ac:picMkLst>
            <pc:docMk/>
            <pc:sldMk cId="0" sldId="268"/>
            <ac:picMk id="1034" creationId="{3800796A-833A-8071-7E26-E38764DC346B}"/>
          </ac:picMkLst>
        </pc:picChg>
      </pc:sldChg>
      <pc:sldChg chg="modSp mod">
        <pc:chgData name="Dwyer C" userId="b12683c4-ebb2-458a-81d9-d9369c65d3c1" providerId="ADAL" clId="{9868F842-FE1A-4B5A-BABB-A9E8398DA0CF}" dt="2023-09-21T12:27:31.264" v="11" actId="14100"/>
        <pc:sldMkLst>
          <pc:docMk/>
          <pc:sldMk cId="2359260178" sldId="269"/>
        </pc:sldMkLst>
        <pc:spChg chg="mod">
          <ac:chgData name="Dwyer C" userId="b12683c4-ebb2-458a-81d9-d9369c65d3c1" providerId="ADAL" clId="{9868F842-FE1A-4B5A-BABB-A9E8398DA0CF}" dt="2023-09-21T12:27:20.291" v="8" actId="255"/>
          <ac:spMkLst>
            <pc:docMk/>
            <pc:sldMk cId="2359260178" sldId="269"/>
            <ac:spMk id="3" creationId="{077F5559-B030-3B11-2364-BF6DEE206BB9}"/>
          </ac:spMkLst>
        </pc:spChg>
        <pc:spChg chg="mod">
          <ac:chgData name="Dwyer C" userId="b12683c4-ebb2-458a-81d9-d9369c65d3c1" providerId="ADAL" clId="{9868F842-FE1A-4B5A-BABB-A9E8398DA0CF}" dt="2023-09-21T12:27:10.634" v="6" actId="2711"/>
          <ac:spMkLst>
            <pc:docMk/>
            <pc:sldMk cId="2359260178" sldId="269"/>
            <ac:spMk id="6" creationId="{1C9C0491-B539-EDCC-3EA7-D7A775CEB938}"/>
          </ac:spMkLst>
        </pc:spChg>
        <pc:spChg chg="mod">
          <ac:chgData name="Dwyer C" userId="b12683c4-ebb2-458a-81d9-d9369c65d3c1" providerId="ADAL" clId="{9868F842-FE1A-4B5A-BABB-A9E8398DA0CF}" dt="2023-09-21T12:27:10.634" v="6" actId="2711"/>
          <ac:spMkLst>
            <pc:docMk/>
            <pc:sldMk cId="2359260178" sldId="269"/>
            <ac:spMk id="7" creationId="{26EF082B-A20E-919C-C4C6-20400DC082CC}"/>
          </ac:spMkLst>
        </pc:spChg>
        <pc:spChg chg="mod">
          <ac:chgData name="Dwyer C" userId="b12683c4-ebb2-458a-81d9-d9369c65d3c1" providerId="ADAL" clId="{9868F842-FE1A-4B5A-BABB-A9E8398DA0CF}" dt="2023-09-21T12:27:10.634" v="6" actId="2711"/>
          <ac:spMkLst>
            <pc:docMk/>
            <pc:sldMk cId="2359260178" sldId="269"/>
            <ac:spMk id="8" creationId="{D83A0274-F335-3582-5CEA-ADDF902C6F4A}"/>
          </ac:spMkLst>
        </pc:spChg>
        <pc:spChg chg="mod">
          <ac:chgData name="Dwyer C" userId="b12683c4-ebb2-458a-81d9-d9369c65d3c1" providerId="ADAL" clId="{9868F842-FE1A-4B5A-BABB-A9E8398DA0CF}" dt="2023-09-21T12:27:10.634" v="6" actId="2711"/>
          <ac:spMkLst>
            <pc:docMk/>
            <pc:sldMk cId="2359260178" sldId="269"/>
            <ac:spMk id="13" creationId="{179A3692-672B-4099-AFF4-F1C34FED6678}"/>
          </ac:spMkLst>
        </pc:spChg>
        <pc:spChg chg="mod">
          <ac:chgData name="Dwyer C" userId="b12683c4-ebb2-458a-81d9-d9369c65d3c1" providerId="ADAL" clId="{9868F842-FE1A-4B5A-BABB-A9E8398DA0CF}" dt="2023-09-21T12:27:10.634" v="6" actId="2711"/>
          <ac:spMkLst>
            <pc:docMk/>
            <pc:sldMk cId="2359260178" sldId="269"/>
            <ac:spMk id="21" creationId="{DEEA787B-16B7-E37D-D3BC-9BE7375CF51A}"/>
          </ac:spMkLst>
        </pc:spChg>
        <pc:spChg chg="mod">
          <ac:chgData name="Dwyer C" userId="b12683c4-ebb2-458a-81d9-d9369c65d3c1" providerId="ADAL" clId="{9868F842-FE1A-4B5A-BABB-A9E8398DA0CF}" dt="2023-09-21T12:27:31.264" v="11" actId="14100"/>
          <ac:spMkLst>
            <pc:docMk/>
            <pc:sldMk cId="2359260178" sldId="269"/>
            <ac:spMk id="33" creationId="{47F667A5-31BE-A6AD-250E-81AB4EED0BC5}"/>
          </ac:spMkLst>
        </pc:spChg>
        <pc:spChg chg="mod">
          <ac:chgData name="Dwyer C" userId="b12683c4-ebb2-458a-81d9-d9369c65d3c1" providerId="ADAL" clId="{9868F842-FE1A-4B5A-BABB-A9E8398DA0CF}" dt="2023-09-21T12:27:10.634" v="6" actId="2711"/>
          <ac:spMkLst>
            <pc:docMk/>
            <pc:sldMk cId="2359260178" sldId="269"/>
            <ac:spMk id="36" creationId="{A3C3D1E6-C234-B1AD-7069-1596B4A22EC5}"/>
          </ac:spMkLst>
        </pc:spChg>
        <pc:spChg chg="mod">
          <ac:chgData name="Dwyer C" userId="b12683c4-ebb2-458a-81d9-d9369c65d3c1" providerId="ADAL" clId="{9868F842-FE1A-4B5A-BABB-A9E8398DA0CF}" dt="2023-09-21T12:27:10.634" v="6" actId="2711"/>
          <ac:spMkLst>
            <pc:docMk/>
            <pc:sldMk cId="2359260178" sldId="269"/>
            <ac:spMk id="37" creationId="{38339070-16D2-7286-93F2-E5BC3B3F9E47}"/>
          </ac:spMkLst>
        </pc:spChg>
        <pc:spChg chg="mod">
          <ac:chgData name="Dwyer C" userId="b12683c4-ebb2-458a-81d9-d9369c65d3c1" providerId="ADAL" clId="{9868F842-FE1A-4B5A-BABB-A9E8398DA0CF}" dt="2023-09-21T12:27:27.446" v="10" actId="14100"/>
          <ac:spMkLst>
            <pc:docMk/>
            <pc:sldMk cId="2359260178" sldId="269"/>
            <ac:spMk id="39" creationId="{B53C5B4D-35DA-552C-9876-BD70B64E8B85}"/>
          </ac:spMkLst>
        </pc:spChg>
        <pc:graphicFrameChg chg="mod">
          <ac:chgData name="Dwyer C" userId="b12683c4-ebb2-458a-81d9-d9369c65d3c1" providerId="ADAL" clId="{9868F842-FE1A-4B5A-BABB-A9E8398DA0CF}" dt="2023-09-21T12:27:10.634" v="6" actId="2711"/>
          <ac:graphicFrameMkLst>
            <pc:docMk/>
            <pc:sldMk cId="2359260178" sldId="269"/>
            <ac:graphicFrameMk id="29" creationId="{4BC75EEE-6285-24AE-167A-9D7E7AC173C0}"/>
          </ac:graphicFrameMkLst>
        </pc:graphicFrameChg>
        <pc:picChg chg="mod">
          <ac:chgData name="Dwyer C" userId="b12683c4-ebb2-458a-81d9-d9369c65d3c1" providerId="ADAL" clId="{9868F842-FE1A-4B5A-BABB-A9E8398DA0CF}" dt="2023-09-21T12:27:10.634" v="6" actId="2711"/>
          <ac:picMkLst>
            <pc:docMk/>
            <pc:sldMk cId="2359260178" sldId="269"/>
            <ac:picMk id="5" creationId="{5A9EDC91-9BB0-CAFA-BF24-7435BB9D19D2}"/>
          </ac:picMkLst>
        </pc:picChg>
        <pc:picChg chg="mod">
          <ac:chgData name="Dwyer C" userId="b12683c4-ebb2-458a-81d9-d9369c65d3c1" providerId="ADAL" clId="{9868F842-FE1A-4B5A-BABB-A9E8398DA0CF}" dt="2023-09-21T12:27:10.634" v="6" actId="2711"/>
          <ac:picMkLst>
            <pc:docMk/>
            <pc:sldMk cId="2359260178" sldId="269"/>
            <ac:picMk id="10" creationId="{D189BC34-9E9C-E218-93D7-F16B198F4200}"/>
          </ac:picMkLst>
        </pc:picChg>
        <pc:picChg chg="mod">
          <ac:chgData name="Dwyer C" userId="b12683c4-ebb2-458a-81d9-d9369c65d3c1" providerId="ADAL" clId="{9868F842-FE1A-4B5A-BABB-A9E8398DA0CF}" dt="2023-09-21T12:27:10.634" v="6" actId="2711"/>
          <ac:picMkLst>
            <pc:docMk/>
            <pc:sldMk cId="2359260178" sldId="269"/>
            <ac:picMk id="27" creationId="{E64C2EF0-EEC2-5BAD-8015-2433BDB47075}"/>
          </ac:picMkLst>
        </pc:picChg>
        <pc:picChg chg="mod">
          <ac:chgData name="Dwyer C" userId="b12683c4-ebb2-458a-81d9-d9369c65d3c1" providerId="ADAL" clId="{9868F842-FE1A-4B5A-BABB-A9E8398DA0CF}" dt="2023-09-21T12:27:10.634" v="6" actId="2711"/>
          <ac:picMkLst>
            <pc:docMk/>
            <pc:sldMk cId="2359260178" sldId="269"/>
            <ac:picMk id="28" creationId="{0791E8AE-D8FF-2894-F3F5-C0F5F1E38034}"/>
          </ac:picMkLst>
        </pc:picChg>
        <pc:picChg chg="mod">
          <ac:chgData name="Dwyer C" userId="b12683c4-ebb2-458a-81d9-d9369c65d3c1" providerId="ADAL" clId="{9868F842-FE1A-4B5A-BABB-A9E8398DA0CF}" dt="2023-09-21T12:27:10.634" v="6" actId="2711"/>
          <ac:picMkLst>
            <pc:docMk/>
            <pc:sldMk cId="2359260178" sldId="269"/>
            <ac:picMk id="30" creationId="{41B264F3-56D6-67DF-A4A6-204F4BA5778D}"/>
          </ac:picMkLst>
        </pc:picChg>
        <pc:picChg chg="mod">
          <ac:chgData name="Dwyer C" userId="b12683c4-ebb2-458a-81d9-d9369c65d3c1" providerId="ADAL" clId="{9868F842-FE1A-4B5A-BABB-A9E8398DA0CF}" dt="2023-09-21T12:27:10.634" v="6" actId="2711"/>
          <ac:picMkLst>
            <pc:docMk/>
            <pc:sldMk cId="2359260178" sldId="269"/>
            <ac:picMk id="31" creationId="{2BA7518A-8C9F-066B-B50A-909B81118B7B}"/>
          </ac:picMkLst>
        </pc:picChg>
        <pc:picChg chg="mod">
          <ac:chgData name="Dwyer C" userId="b12683c4-ebb2-458a-81d9-d9369c65d3c1" providerId="ADAL" clId="{9868F842-FE1A-4B5A-BABB-A9E8398DA0CF}" dt="2023-09-21T12:27:10.634" v="6" actId="2711"/>
          <ac:picMkLst>
            <pc:docMk/>
            <pc:sldMk cId="2359260178" sldId="269"/>
            <ac:picMk id="32" creationId="{E6264D28-D561-42F1-3CA3-A2B1D1AA4807}"/>
          </ac:picMkLst>
        </pc:picChg>
        <pc:picChg chg="mod">
          <ac:chgData name="Dwyer C" userId="b12683c4-ebb2-458a-81d9-d9369c65d3c1" providerId="ADAL" clId="{9868F842-FE1A-4B5A-BABB-A9E8398DA0CF}" dt="2023-09-21T12:27:10.634" v="6" actId="2711"/>
          <ac:picMkLst>
            <pc:docMk/>
            <pc:sldMk cId="2359260178" sldId="269"/>
            <ac:picMk id="34" creationId="{7C1FA88D-BCE5-9FBA-C05F-918F0B986247}"/>
          </ac:picMkLst>
        </pc:picChg>
        <pc:picChg chg="mod">
          <ac:chgData name="Dwyer C" userId="b12683c4-ebb2-458a-81d9-d9369c65d3c1" providerId="ADAL" clId="{9868F842-FE1A-4B5A-BABB-A9E8398DA0CF}" dt="2023-09-21T12:27:10.634" v="6" actId="2711"/>
          <ac:picMkLst>
            <pc:docMk/>
            <pc:sldMk cId="2359260178" sldId="269"/>
            <ac:picMk id="35" creationId="{3D7E6506-15F2-053B-F4C6-106F3051044A}"/>
          </ac:picMkLst>
        </pc:picChg>
        <pc:picChg chg="mod">
          <ac:chgData name="Dwyer C" userId="b12683c4-ebb2-458a-81d9-d9369c65d3c1" providerId="ADAL" clId="{9868F842-FE1A-4B5A-BABB-A9E8398DA0CF}" dt="2023-09-21T12:27:10.634" v="6" actId="2711"/>
          <ac:picMkLst>
            <pc:docMk/>
            <pc:sldMk cId="2359260178" sldId="269"/>
            <ac:picMk id="38" creationId="{B7F4EA2D-BF97-BAEB-EA37-3BF474D37B94}"/>
          </ac:picMkLst>
        </pc:picChg>
      </pc:sldChg>
    </pc:docChg>
  </pc:docChgLst>
  <pc:docChgLst>
    <pc:chgData name="Dwyer C" userId="b12683c4-ebb2-458a-81d9-d9369c65d3c1" providerId="ADAL" clId="{41B67959-B680-4C6B-B006-DC5E40F69E82}"/>
    <pc:docChg chg="undo custSel modSld">
      <pc:chgData name="Dwyer C" userId="b12683c4-ebb2-458a-81d9-d9369c65d3c1" providerId="ADAL" clId="{41B67959-B680-4C6B-B006-DC5E40F69E82}" dt="2023-09-26T09:01:46.082" v="555" actId="1076"/>
      <pc:docMkLst>
        <pc:docMk/>
      </pc:docMkLst>
      <pc:sldChg chg="addSp delSp modSp mod">
        <pc:chgData name="Dwyer C" userId="b12683c4-ebb2-458a-81d9-d9369c65d3c1" providerId="ADAL" clId="{41B67959-B680-4C6B-B006-DC5E40F69E82}" dt="2023-09-26T09:01:46.082" v="555" actId="1076"/>
        <pc:sldMkLst>
          <pc:docMk/>
          <pc:sldMk cId="0" sldId="268"/>
        </pc:sldMkLst>
        <pc:spChg chg="mod">
          <ac:chgData name="Dwyer C" userId="b12683c4-ebb2-458a-81d9-d9369c65d3c1" providerId="ADAL" clId="{41B67959-B680-4C6B-B006-DC5E40F69E82}" dt="2023-09-26T08:32:19.957" v="45" actId="207"/>
          <ac:spMkLst>
            <pc:docMk/>
            <pc:sldMk cId="0" sldId="268"/>
            <ac:spMk id="5" creationId="{D9E6962E-4E50-2D6F-D342-A68A5CAC4449}"/>
          </ac:spMkLst>
        </pc:spChg>
        <pc:spChg chg="add mod">
          <ac:chgData name="Dwyer C" userId="b12683c4-ebb2-458a-81d9-d9369c65d3c1" providerId="ADAL" clId="{41B67959-B680-4C6B-B006-DC5E40F69E82}" dt="2023-09-26T08:36:03.396" v="91" actId="1076"/>
          <ac:spMkLst>
            <pc:docMk/>
            <pc:sldMk cId="0" sldId="268"/>
            <ac:spMk id="6" creationId="{3985D26B-97ED-985C-C135-62537300E3DC}"/>
          </ac:spMkLst>
        </pc:spChg>
        <pc:spChg chg="add mod">
          <ac:chgData name="Dwyer C" userId="b12683c4-ebb2-458a-81d9-d9369c65d3c1" providerId="ADAL" clId="{41B67959-B680-4C6B-B006-DC5E40F69E82}" dt="2023-09-26T08:35:52.870" v="90" actId="1076"/>
          <ac:spMkLst>
            <pc:docMk/>
            <pc:sldMk cId="0" sldId="268"/>
            <ac:spMk id="7" creationId="{BA3BAC9E-888E-B190-A51C-460866E3D0CF}"/>
          </ac:spMkLst>
        </pc:spChg>
        <pc:spChg chg="add del mod">
          <ac:chgData name="Dwyer C" userId="b12683c4-ebb2-458a-81d9-d9369c65d3c1" providerId="ADAL" clId="{41B67959-B680-4C6B-B006-DC5E40F69E82}" dt="2023-09-26T08:38:50.659" v="108" actId="478"/>
          <ac:spMkLst>
            <pc:docMk/>
            <pc:sldMk cId="0" sldId="268"/>
            <ac:spMk id="9" creationId="{492D47F9-90BF-C83F-A3A8-42AF09C73F25}"/>
          </ac:spMkLst>
        </pc:spChg>
        <pc:spChg chg="del">
          <ac:chgData name="Dwyer C" userId="b12683c4-ebb2-458a-81d9-d9369c65d3c1" providerId="ADAL" clId="{41B67959-B680-4C6B-B006-DC5E40F69E82}" dt="2023-09-26T08:35:12.373" v="84" actId="478"/>
          <ac:spMkLst>
            <pc:docMk/>
            <pc:sldMk cId="0" sldId="268"/>
            <ac:spMk id="11" creationId="{4F0F2E26-B846-E48F-B321-5B8077D57569}"/>
          </ac:spMkLst>
        </pc:spChg>
        <pc:spChg chg="mod">
          <ac:chgData name="Dwyer C" userId="b12683c4-ebb2-458a-81d9-d9369c65d3c1" providerId="ADAL" clId="{41B67959-B680-4C6B-B006-DC5E40F69E82}" dt="2023-09-26T09:01:46.082" v="555" actId="1076"/>
          <ac:spMkLst>
            <pc:docMk/>
            <pc:sldMk cId="0" sldId="268"/>
            <ac:spMk id="12" creationId="{CFC639EE-CBA6-4E5C-47B6-889F13CDD026}"/>
          </ac:spMkLst>
        </pc:spChg>
        <pc:spChg chg="mod">
          <ac:chgData name="Dwyer C" userId="b12683c4-ebb2-458a-81d9-d9369c65d3c1" providerId="ADAL" clId="{41B67959-B680-4C6B-B006-DC5E40F69E82}" dt="2023-09-26T08:36:23.216" v="95" actId="1076"/>
          <ac:spMkLst>
            <pc:docMk/>
            <pc:sldMk cId="0" sldId="268"/>
            <ac:spMk id="13" creationId="{50EC59D4-0F57-E53F-DED9-9653568273B9}"/>
          </ac:spMkLst>
        </pc:spChg>
        <pc:spChg chg="mod">
          <ac:chgData name="Dwyer C" userId="b12683c4-ebb2-458a-81d9-d9369c65d3c1" providerId="ADAL" clId="{41B67959-B680-4C6B-B006-DC5E40F69E82}" dt="2023-09-26T08:36:41.873" v="97" actId="1076"/>
          <ac:spMkLst>
            <pc:docMk/>
            <pc:sldMk cId="0" sldId="268"/>
            <ac:spMk id="14" creationId="{2326242B-E9C0-3351-B1AE-2B441F6AF9D9}"/>
          </ac:spMkLst>
        </pc:spChg>
        <pc:spChg chg="add mod">
          <ac:chgData name="Dwyer C" userId="b12683c4-ebb2-458a-81d9-d9369c65d3c1" providerId="ADAL" clId="{41B67959-B680-4C6B-B006-DC5E40F69E82}" dt="2023-09-26T09:01:27.254" v="552" actId="113"/>
          <ac:spMkLst>
            <pc:docMk/>
            <pc:sldMk cId="0" sldId="268"/>
            <ac:spMk id="19" creationId="{7B6AE55A-15F6-94C9-7E67-8CD6CA481A9B}"/>
          </ac:spMkLst>
        </pc:spChg>
        <pc:spChg chg="add mod">
          <ac:chgData name="Dwyer C" userId="b12683c4-ebb2-458a-81d9-d9369c65d3c1" providerId="ADAL" clId="{41B67959-B680-4C6B-B006-DC5E40F69E82}" dt="2023-09-26T09:01:31.126" v="553" actId="113"/>
          <ac:spMkLst>
            <pc:docMk/>
            <pc:sldMk cId="0" sldId="268"/>
            <ac:spMk id="20" creationId="{8D8436E1-80A5-B592-278E-86E19AF16FBB}"/>
          </ac:spMkLst>
        </pc:spChg>
        <pc:spChg chg="add mod">
          <ac:chgData name="Dwyer C" userId="b12683c4-ebb2-458a-81d9-d9369c65d3c1" providerId="ADAL" clId="{41B67959-B680-4C6B-B006-DC5E40F69E82}" dt="2023-09-26T09:01:39.398" v="554" actId="113"/>
          <ac:spMkLst>
            <pc:docMk/>
            <pc:sldMk cId="0" sldId="268"/>
            <ac:spMk id="21" creationId="{28E10E33-F508-EAA7-5A12-7F04C2E396FA}"/>
          </ac:spMkLst>
        </pc:spChg>
        <pc:grpChg chg="mod">
          <ac:chgData name="Dwyer C" userId="b12683c4-ebb2-458a-81d9-d9369c65d3c1" providerId="ADAL" clId="{41B67959-B680-4C6B-B006-DC5E40F69E82}" dt="2023-09-26T08:34:10.258" v="66" actId="1076"/>
          <ac:grpSpMkLst>
            <pc:docMk/>
            <pc:sldMk cId="0" sldId="268"/>
            <ac:grpSpMk id="16" creationId="{1D27577F-11D3-485C-BA32-D9B6CAD332D6}"/>
          </ac:grpSpMkLst>
        </pc:grpChg>
        <pc:picChg chg="mod">
          <ac:chgData name="Dwyer C" userId="b12683c4-ebb2-458a-81d9-d9369c65d3c1" providerId="ADAL" clId="{41B67959-B680-4C6B-B006-DC5E40F69E82}" dt="2023-09-26T08:36:27.260" v="96" actId="1076"/>
          <ac:picMkLst>
            <pc:docMk/>
            <pc:sldMk cId="0" sldId="268"/>
            <ac:picMk id="2" creationId="{5C99B958-4497-FAB2-8744-1613F507E8B5}"/>
          </ac:picMkLst>
        </pc:picChg>
        <pc:picChg chg="mod">
          <ac:chgData name="Dwyer C" userId="b12683c4-ebb2-458a-81d9-d9369c65d3c1" providerId="ADAL" clId="{41B67959-B680-4C6B-B006-DC5E40F69E82}" dt="2023-09-26T08:36:14.331" v="93" actId="166"/>
          <ac:picMkLst>
            <pc:docMk/>
            <pc:sldMk cId="0" sldId="268"/>
            <ac:picMk id="3" creationId="{2D8936DC-CA4B-54F2-C40C-5B04CF608441}"/>
          </ac:picMkLst>
        </pc:picChg>
        <pc:picChg chg="mod">
          <ac:chgData name="Dwyer C" userId="b12683c4-ebb2-458a-81d9-d9369c65d3c1" providerId="ADAL" clId="{41B67959-B680-4C6B-B006-DC5E40F69E82}" dt="2023-09-26T08:36:14.331" v="93" actId="166"/>
          <ac:picMkLst>
            <pc:docMk/>
            <pc:sldMk cId="0" sldId="268"/>
            <ac:picMk id="4" creationId="{68F8B2A3-4572-9686-AB25-C77D041F40E7}"/>
          </ac:picMkLst>
        </pc:picChg>
        <pc:picChg chg="del">
          <ac:chgData name="Dwyer C" userId="b12683c4-ebb2-458a-81d9-d9369c65d3c1" providerId="ADAL" clId="{41B67959-B680-4C6B-B006-DC5E40F69E82}" dt="2023-09-26T08:33:02.526" v="46" actId="478"/>
          <ac:picMkLst>
            <pc:docMk/>
            <pc:sldMk cId="0" sldId="268"/>
            <ac:picMk id="15" creationId="{32C36B4A-A168-8130-4187-5D7D31CA4676}"/>
          </ac:picMkLst>
        </pc:picChg>
        <pc:picChg chg="mod">
          <ac:chgData name="Dwyer C" userId="b12683c4-ebb2-458a-81d9-d9369c65d3c1" providerId="ADAL" clId="{41B67959-B680-4C6B-B006-DC5E40F69E82}" dt="2023-09-26T08:36:49.135" v="98" actId="166"/>
          <ac:picMkLst>
            <pc:docMk/>
            <pc:sldMk cId="0" sldId="268"/>
            <ac:picMk id="1030" creationId="{61F18087-5EA5-A7F5-437C-6DB5CB1FFBA5}"/>
          </ac:picMkLst>
        </pc:picChg>
        <pc:picChg chg="mod">
          <ac:chgData name="Dwyer C" userId="b12683c4-ebb2-458a-81d9-d9369c65d3c1" providerId="ADAL" clId="{41B67959-B680-4C6B-B006-DC5E40F69E82}" dt="2023-09-26T08:34:05.275" v="63" actId="1076"/>
          <ac:picMkLst>
            <pc:docMk/>
            <pc:sldMk cId="0" sldId="268"/>
            <ac:picMk id="1032" creationId="{ECD963C0-D506-D269-9338-06C65E4865AB}"/>
          </ac:picMkLst>
        </pc:picChg>
        <pc:picChg chg="mod">
          <ac:chgData name="Dwyer C" userId="b12683c4-ebb2-458a-81d9-d9369c65d3c1" providerId="ADAL" clId="{41B67959-B680-4C6B-B006-DC5E40F69E82}" dt="2023-09-26T08:34:07.712" v="64" actId="1076"/>
          <ac:picMkLst>
            <pc:docMk/>
            <pc:sldMk cId="0" sldId="268"/>
            <ac:picMk id="1034" creationId="{3800796A-833A-8071-7E26-E38764DC346B}"/>
          </ac:picMkLst>
        </pc:picChg>
      </pc:sldChg>
      <pc:sldChg chg="addSp modSp mod">
        <pc:chgData name="Dwyer C" userId="b12683c4-ebb2-458a-81d9-d9369c65d3c1" providerId="ADAL" clId="{41B67959-B680-4C6B-B006-DC5E40F69E82}" dt="2023-09-26T08:33:57.111" v="62" actId="1076"/>
        <pc:sldMkLst>
          <pc:docMk/>
          <pc:sldMk cId="2359260178" sldId="269"/>
        </pc:sldMkLst>
        <pc:spChg chg="mod">
          <ac:chgData name="Dwyer C" userId="b12683c4-ebb2-458a-81d9-d9369c65d3c1" providerId="ADAL" clId="{41B67959-B680-4C6B-B006-DC5E40F69E82}" dt="2023-09-26T08:30:16.661" v="25" actId="14100"/>
          <ac:spMkLst>
            <pc:docMk/>
            <pc:sldMk cId="2359260178" sldId="269"/>
            <ac:spMk id="3" creationId="{077F5559-B030-3B11-2364-BF6DEE206BB9}"/>
          </ac:spMkLst>
        </pc:spChg>
        <pc:spChg chg="mod">
          <ac:chgData name="Dwyer C" userId="b12683c4-ebb2-458a-81d9-d9369c65d3c1" providerId="ADAL" clId="{41B67959-B680-4C6B-B006-DC5E40F69E82}" dt="2023-09-26T08:33:11.956" v="47" actId="14100"/>
          <ac:spMkLst>
            <pc:docMk/>
            <pc:sldMk cId="2359260178" sldId="269"/>
            <ac:spMk id="8" creationId="{D83A0274-F335-3582-5CEA-ADDF902C6F4A}"/>
          </ac:spMkLst>
        </pc:spChg>
        <pc:spChg chg="mod">
          <ac:chgData name="Dwyer C" userId="b12683c4-ebb2-458a-81d9-d9369c65d3c1" providerId="ADAL" clId="{41B67959-B680-4C6B-B006-DC5E40F69E82}" dt="2023-09-26T08:31:11.281" v="32" actId="14100"/>
          <ac:spMkLst>
            <pc:docMk/>
            <pc:sldMk cId="2359260178" sldId="269"/>
            <ac:spMk id="13" creationId="{179A3692-672B-4099-AFF4-F1C34FED6678}"/>
          </ac:spMkLst>
        </pc:spChg>
        <pc:picChg chg="add mod">
          <ac:chgData name="Dwyer C" userId="b12683c4-ebb2-458a-81d9-d9369c65d3c1" providerId="ADAL" clId="{41B67959-B680-4C6B-B006-DC5E40F69E82}" dt="2023-09-26T08:33:57.111" v="62" actId="1076"/>
          <ac:picMkLst>
            <pc:docMk/>
            <pc:sldMk cId="2359260178" sldId="269"/>
            <ac:picMk id="2" creationId="{C9AEC317-85A1-0F07-67A9-366D14B1441D}"/>
          </ac:picMkLst>
        </pc:picChg>
        <pc:picChg chg="mod">
          <ac:chgData name="Dwyer C" userId="b12683c4-ebb2-458a-81d9-d9369c65d3c1" providerId="ADAL" clId="{41B67959-B680-4C6B-B006-DC5E40F69E82}" dt="2023-09-26T08:30:45.864" v="28" actId="1076"/>
          <ac:picMkLst>
            <pc:docMk/>
            <pc:sldMk cId="2359260178" sldId="269"/>
            <ac:picMk id="5" creationId="{5A9EDC91-9BB0-CAFA-BF24-7435BB9D19D2}"/>
          </ac:picMkLst>
        </pc:picChg>
      </pc:sldChg>
    </pc:docChg>
  </pc:docChgLst>
  <pc:docChgLst>
    <pc:chgData name="Dwyer C" userId="b12683c4-ebb2-458a-81d9-d9369c65d3c1" providerId="ADAL" clId="{736B9701-0ED2-4948-87C0-DF379741A21E}"/>
    <pc:docChg chg="undo custSel addSld delSld modSld sldOrd">
      <pc:chgData name="Dwyer C" userId="b12683c4-ebb2-458a-81d9-d9369c65d3c1" providerId="ADAL" clId="{736B9701-0ED2-4948-87C0-DF379741A21E}" dt="2023-09-20T12:24:08.720" v="768" actId="1076"/>
      <pc:docMkLst>
        <pc:docMk/>
      </pc:docMkLst>
      <pc:sldChg chg="del ord">
        <pc:chgData name="Dwyer C" userId="b12683c4-ebb2-458a-81d9-d9369c65d3c1" providerId="ADAL" clId="{736B9701-0ED2-4948-87C0-DF379741A21E}" dt="2023-09-20T11:49:02.381" v="696" actId="47"/>
        <pc:sldMkLst>
          <pc:docMk/>
          <pc:sldMk cId="0" sldId="266"/>
        </pc:sldMkLst>
      </pc:sldChg>
      <pc:sldChg chg="del">
        <pc:chgData name="Dwyer C" userId="b12683c4-ebb2-458a-81d9-d9369c65d3c1" providerId="ADAL" clId="{736B9701-0ED2-4948-87C0-DF379741A21E}" dt="2023-09-20T10:56:44.202" v="551" actId="47"/>
        <pc:sldMkLst>
          <pc:docMk/>
          <pc:sldMk cId="0" sldId="267"/>
        </pc:sldMkLst>
      </pc:sldChg>
      <pc:sldChg chg="addSp delSp modSp add mod">
        <pc:chgData name="Dwyer C" userId="b12683c4-ebb2-458a-81d9-d9369c65d3c1" providerId="ADAL" clId="{736B9701-0ED2-4948-87C0-DF379741A21E}" dt="2023-09-20T10:56:36.962" v="550" actId="1076"/>
        <pc:sldMkLst>
          <pc:docMk/>
          <pc:sldMk cId="0" sldId="268"/>
        </pc:sldMkLst>
        <pc:spChg chg="add mod">
          <ac:chgData name="Dwyer C" userId="b12683c4-ebb2-458a-81d9-d9369c65d3c1" providerId="ADAL" clId="{736B9701-0ED2-4948-87C0-DF379741A21E}" dt="2023-09-20T10:56:36.962" v="550" actId="1076"/>
          <ac:spMkLst>
            <pc:docMk/>
            <pc:sldMk cId="0" sldId="268"/>
            <ac:spMk id="5" creationId="{D9E6962E-4E50-2D6F-D342-A68A5CAC4449}"/>
          </ac:spMkLst>
        </pc:spChg>
        <pc:spChg chg="del">
          <ac:chgData name="Dwyer C" userId="b12683c4-ebb2-458a-81d9-d9369c65d3c1" providerId="ADAL" clId="{736B9701-0ED2-4948-87C0-DF379741A21E}" dt="2023-09-20T10:55:39.546" v="531" actId="478"/>
          <ac:spMkLst>
            <pc:docMk/>
            <pc:sldMk cId="0" sldId="268"/>
            <ac:spMk id="19" creationId="{8D18E7CB-5AB8-4591-B853-6CFF05FE753D}"/>
          </ac:spMkLst>
        </pc:spChg>
        <pc:grpChg chg="mod">
          <ac:chgData name="Dwyer C" userId="b12683c4-ebb2-458a-81d9-d9369c65d3c1" providerId="ADAL" clId="{736B9701-0ED2-4948-87C0-DF379741A21E}" dt="2023-09-20T10:56:00.497" v="541" actId="1076"/>
          <ac:grpSpMkLst>
            <pc:docMk/>
            <pc:sldMk cId="0" sldId="268"/>
            <ac:grpSpMk id="16" creationId="{1D27577F-11D3-485C-BA32-D9B6CAD332D6}"/>
          </ac:grpSpMkLst>
        </pc:grpChg>
      </pc:sldChg>
      <pc:sldChg chg="addSp delSp modSp add mod">
        <pc:chgData name="Dwyer C" userId="b12683c4-ebb2-458a-81d9-d9369c65d3c1" providerId="ADAL" clId="{736B9701-0ED2-4948-87C0-DF379741A21E}" dt="2023-09-20T12:24:08.720" v="768" actId="1076"/>
        <pc:sldMkLst>
          <pc:docMk/>
          <pc:sldMk cId="2359260178" sldId="269"/>
        </pc:sldMkLst>
        <pc:spChg chg="mod">
          <ac:chgData name="Dwyer C" userId="b12683c4-ebb2-458a-81d9-d9369c65d3c1" providerId="ADAL" clId="{736B9701-0ED2-4948-87C0-DF379741A21E}" dt="2023-09-20T12:23:56.099" v="766" actId="20577"/>
          <ac:spMkLst>
            <pc:docMk/>
            <pc:sldMk cId="2359260178" sldId="269"/>
            <ac:spMk id="3" creationId="{077F5559-B030-3B11-2364-BF6DEE206BB9}"/>
          </ac:spMkLst>
        </pc:spChg>
        <pc:spChg chg="mod">
          <ac:chgData name="Dwyer C" userId="b12683c4-ebb2-458a-81d9-d9369c65d3c1" providerId="ADAL" clId="{736B9701-0ED2-4948-87C0-DF379741A21E}" dt="2023-09-20T11:53:21.511" v="747" actId="1076"/>
          <ac:spMkLst>
            <pc:docMk/>
            <pc:sldMk cId="2359260178" sldId="269"/>
            <ac:spMk id="6" creationId="{1C9C0491-B539-EDCC-3EA7-D7A775CEB938}"/>
          </ac:spMkLst>
        </pc:spChg>
        <pc:spChg chg="mod">
          <ac:chgData name="Dwyer C" userId="b12683c4-ebb2-458a-81d9-d9369c65d3c1" providerId="ADAL" clId="{736B9701-0ED2-4948-87C0-DF379741A21E}" dt="2023-09-20T12:24:08.720" v="768" actId="1076"/>
          <ac:spMkLst>
            <pc:docMk/>
            <pc:sldMk cId="2359260178" sldId="269"/>
            <ac:spMk id="7" creationId="{26EF082B-A20E-919C-C4C6-20400DC082CC}"/>
          </ac:spMkLst>
        </pc:spChg>
        <pc:spChg chg="mod">
          <ac:chgData name="Dwyer C" userId="b12683c4-ebb2-458a-81d9-d9369c65d3c1" providerId="ADAL" clId="{736B9701-0ED2-4948-87C0-DF379741A21E}" dt="2023-09-20T12:21:44.298" v="754" actId="14100"/>
          <ac:spMkLst>
            <pc:docMk/>
            <pc:sldMk cId="2359260178" sldId="269"/>
            <ac:spMk id="8" creationId="{D83A0274-F335-3582-5CEA-ADDF902C6F4A}"/>
          </ac:spMkLst>
        </pc:spChg>
        <pc:spChg chg="mod">
          <ac:chgData name="Dwyer C" userId="b12683c4-ebb2-458a-81d9-d9369c65d3c1" providerId="ADAL" clId="{736B9701-0ED2-4948-87C0-DF379741A21E}" dt="2023-09-20T12:23:51.318" v="763" actId="1076"/>
          <ac:spMkLst>
            <pc:docMk/>
            <pc:sldMk cId="2359260178" sldId="269"/>
            <ac:spMk id="13" creationId="{179A3692-672B-4099-AFF4-F1C34FED6678}"/>
          </ac:spMkLst>
        </pc:spChg>
        <pc:spChg chg="add del mod">
          <ac:chgData name="Dwyer C" userId="b12683c4-ebb2-458a-81d9-d9369c65d3c1" providerId="ADAL" clId="{736B9701-0ED2-4948-87C0-DF379741A21E}" dt="2023-09-20T11:19:45.838" v="619" actId="478"/>
          <ac:spMkLst>
            <pc:docMk/>
            <pc:sldMk cId="2359260178" sldId="269"/>
            <ac:spMk id="20" creationId="{E02F4333-7E2D-BF89-8475-3EA0C2FACF33}"/>
          </ac:spMkLst>
        </pc:spChg>
        <pc:spChg chg="mod">
          <ac:chgData name="Dwyer C" userId="b12683c4-ebb2-458a-81d9-d9369c65d3c1" providerId="ADAL" clId="{736B9701-0ED2-4948-87C0-DF379741A21E}" dt="2023-09-20T10:51:59.487" v="487" actId="1076"/>
          <ac:spMkLst>
            <pc:docMk/>
            <pc:sldMk cId="2359260178" sldId="269"/>
            <ac:spMk id="21" creationId="{DEEA787B-16B7-E37D-D3BC-9BE7375CF51A}"/>
          </ac:spMkLst>
        </pc:spChg>
        <pc:spChg chg="add mod">
          <ac:chgData name="Dwyer C" userId="b12683c4-ebb2-458a-81d9-d9369c65d3c1" providerId="ADAL" clId="{736B9701-0ED2-4948-87C0-DF379741A21E}" dt="2023-09-20T12:21:41.758" v="753" actId="1076"/>
          <ac:spMkLst>
            <pc:docMk/>
            <pc:sldMk cId="2359260178" sldId="269"/>
            <ac:spMk id="33" creationId="{47F667A5-31BE-A6AD-250E-81AB4EED0BC5}"/>
          </ac:spMkLst>
        </pc:spChg>
        <pc:spChg chg="add mod">
          <ac:chgData name="Dwyer C" userId="b12683c4-ebb2-458a-81d9-d9369c65d3c1" providerId="ADAL" clId="{736B9701-0ED2-4948-87C0-DF379741A21E}" dt="2023-09-20T12:21:38.095" v="752" actId="1076"/>
          <ac:spMkLst>
            <pc:docMk/>
            <pc:sldMk cId="2359260178" sldId="269"/>
            <ac:spMk id="36" creationId="{A3C3D1E6-C234-B1AD-7069-1596B4A22EC5}"/>
          </ac:spMkLst>
        </pc:spChg>
        <pc:spChg chg="add mod">
          <ac:chgData name="Dwyer C" userId="b12683c4-ebb2-458a-81d9-d9369c65d3c1" providerId="ADAL" clId="{736B9701-0ED2-4948-87C0-DF379741A21E}" dt="2023-09-20T12:21:33.924" v="751" actId="1076"/>
          <ac:spMkLst>
            <pc:docMk/>
            <pc:sldMk cId="2359260178" sldId="269"/>
            <ac:spMk id="37" creationId="{38339070-16D2-7286-93F2-E5BC3B3F9E47}"/>
          </ac:spMkLst>
        </pc:spChg>
        <pc:spChg chg="add mod">
          <ac:chgData name="Dwyer C" userId="b12683c4-ebb2-458a-81d9-d9369c65d3c1" providerId="ADAL" clId="{736B9701-0ED2-4948-87C0-DF379741A21E}" dt="2023-09-20T12:21:29.219" v="750" actId="1076"/>
          <ac:spMkLst>
            <pc:docMk/>
            <pc:sldMk cId="2359260178" sldId="269"/>
            <ac:spMk id="39" creationId="{B53C5B4D-35DA-552C-9876-BD70B64E8B85}"/>
          </ac:spMkLst>
        </pc:spChg>
        <pc:graphicFrameChg chg="add del mod">
          <ac:chgData name="Dwyer C" userId="b12683c4-ebb2-458a-81d9-d9369c65d3c1" providerId="ADAL" clId="{736B9701-0ED2-4948-87C0-DF379741A21E}" dt="2023-09-20T10:53:33.705" v="508"/>
          <ac:graphicFrameMkLst>
            <pc:docMk/>
            <pc:sldMk cId="2359260178" sldId="269"/>
            <ac:graphicFrameMk id="9" creationId="{52C0C118-A04B-0232-F694-AA273986D9DE}"/>
          </ac:graphicFrameMkLst>
        </pc:graphicFrameChg>
        <pc:graphicFrameChg chg="add del mod modGraphic">
          <ac:chgData name="Dwyer C" userId="b12683c4-ebb2-458a-81d9-d9369c65d3c1" providerId="ADAL" clId="{736B9701-0ED2-4948-87C0-DF379741A21E}" dt="2023-09-20T11:35:42.745" v="631" actId="478"/>
          <ac:graphicFrameMkLst>
            <pc:docMk/>
            <pc:sldMk cId="2359260178" sldId="269"/>
            <ac:graphicFrameMk id="11" creationId="{412C5D1B-0C9C-8ADA-908B-61690DF9D5EB}"/>
          </ac:graphicFrameMkLst>
        </pc:graphicFrameChg>
        <pc:graphicFrameChg chg="add mod modGraphic">
          <ac:chgData name="Dwyer C" userId="b12683c4-ebb2-458a-81d9-d9369c65d3c1" providerId="ADAL" clId="{736B9701-0ED2-4948-87C0-DF379741A21E}" dt="2023-09-20T11:52:31.427" v="735" actId="1076"/>
          <ac:graphicFrameMkLst>
            <pc:docMk/>
            <pc:sldMk cId="2359260178" sldId="269"/>
            <ac:graphicFrameMk id="29" creationId="{4BC75EEE-6285-24AE-167A-9D7E7AC173C0}"/>
          </ac:graphicFrameMkLst>
        </pc:graphicFrameChg>
        <pc:picChg chg="del">
          <ac:chgData name="Dwyer C" userId="b12683c4-ebb2-458a-81d9-d9369c65d3c1" providerId="ADAL" clId="{736B9701-0ED2-4948-87C0-DF379741A21E}" dt="2023-09-20T10:46:29.449" v="7" actId="478"/>
          <ac:picMkLst>
            <pc:docMk/>
            <pc:sldMk cId="2359260178" sldId="269"/>
            <ac:picMk id="2" creationId="{E5CB0BF0-E10B-9E59-17B9-CD969612461E}"/>
          </ac:picMkLst>
        </pc:picChg>
        <pc:picChg chg="del">
          <ac:chgData name="Dwyer C" userId="b12683c4-ebb2-458a-81d9-d9369c65d3c1" providerId="ADAL" clId="{736B9701-0ED2-4948-87C0-DF379741A21E}" dt="2023-09-20T10:46:29.449" v="7" actId="478"/>
          <ac:picMkLst>
            <pc:docMk/>
            <pc:sldMk cId="2359260178" sldId="269"/>
            <ac:picMk id="4" creationId="{34F59CA2-532E-C6C4-2D70-3A502A843B35}"/>
          </ac:picMkLst>
        </pc:picChg>
        <pc:picChg chg="add mod">
          <ac:chgData name="Dwyer C" userId="b12683c4-ebb2-458a-81d9-d9369c65d3c1" providerId="ADAL" clId="{736B9701-0ED2-4948-87C0-DF379741A21E}" dt="2023-09-20T12:24:00.426" v="767" actId="1076"/>
          <ac:picMkLst>
            <pc:docMk/>
            <pc:sldMk cId="2359260178" sldId="269"/>
            <ac:picMk id="5" creationId="{5A9EDC91-9BB0-CAFA-BF24-7435BB9D19D2}"/>
          </ac:picMkLst>
        </pc:picChg>
        <pc:picChg chg="add del mod">
          <ac:chgData name="Dwyer C" userId="b12683c4-ebb2-458a-81d9-d9369c65d3c1" providerId="ADAL" clId="{736B9701-0ED2-4948-87C0-DF379741A21E}" dt="2023-09-20T11:35:50.092" v="632" actId="478"/>
          <ac:picMkLst>
            <pc:docMk/>
            <pc:sldMk cId="2359260178" sldId="269"/>
            <ac:picMk id="12" creationId="{C2829AFF-A632-869D-542A-C70AFA9B3154}"/>
          </ac:picMkLst>
        </pc:picChg>
        <pc:picChg chg="add del mod">
          <ac:chgData name="Dwyer C" userId="b12683c4-ebb2-458a-81d9-d9369c65d3c1" providerId="ADAL" clId="{736B9701-0ED2-4948-87C0-DF379741A21E}" dt="2023-09-20T11:35:50.092" v="632" actId="478"/>
          <ac:picMkLst>
            <pc:docMk/>
            <pc:sldMk cId="2359260178" sldId="269"/>
            <ac:picMk id="14" creationId="{FE28AF12-1636-7E9A-D370-CE9414C95ECC}"/>
          </ac:picMkLst>
        </pc:picChg>
        <pc:picChg chg="add del mod">
          <ac:chgData name="Dwyer C" userId="b12683c4-ebb2-458a-81d9-d9369c65d3c1" providerId="ADAL" clId="{736B9701-0ED2-4948-87C0-DF379741A21E}" dt="2023-09-20T11:35:51.847" v="633" actId="478"/>
          <ac:picMkLst>
            <pc:docMk/>
            <pc:sldMk cId="2359260178" sldId="269"/>
            <ac:picMk id="15" creationId="{ACF26B05-A9EA-89D6-97B0-2006C71BACD4}"/>
          </ac:picMkLst>
        </pc:picChg>
        <pc:picChg chg="add del mod">
          <ac:chgData name="Dwyer C" userId="b12683c4-ebb2-458a-81d9-d9369c65d3c1" providerId="ADAL" clId="{736B9701-0ED2-4948-87C0-DF379741A21E}" dt="2023-09-20T11:35:50.092" v="632" actId="478"/>
          <ac:picMkLst>
            <pc:docMk/>
            <pc:sldMk cId="2359260178" sldId="269"/>
            <ac:picMk id="16" creationId="{1A7C3DDD-2819-952C-B1C5-95B99149ECD1}"/>
          </ac:picMkLst>
        </pc:picChg>
        <pc:picChg chg="add del mod">
          <ac:chgData name="Dwyer C" userId="b12683c4-ebb2-458a-81d9-d9369c65d3c1" providerId="ADAL" clId="{736B9701-0ED2-4948-87C0-DF379741A21E}" dt="2023-09-20T11:35:50.092" v="632" actId="478"/>
          <ac:picMkLst>
            <pc:docMk/>
            <pc:sldMk cId="2359260178" sldId="269"/>
            <ac:picMk id="17" creationId="{8B3D7F33-6FB3-FB3E-3A56-F3C70E0E6D05}"/>
          </ac:picMkLst>
        </pc:picChg>
        <pc:picChg chg="add del mod">
          <ac:chgData name="Dwyer C" userId="b12683c4-ebb2-458a-81d9-d9369c65d3c1" providerId="ADAL" clId="{736B9701-0ED2-4948-87C0-DF379741A21E}" dt="2023-09-20T11:35:50.092" v="632" actId="478"/>
          <ac:picMkLst>
            <pc:docMk/>
            <pc:sldMk cId="2359260178" sldId="269"/>
            <ac:picMk id="18" creationId="{58D9B2D3-42AB-F1BC-4468-5BE2903AFD13}"/>
          </ac:picMkLst>
        </pc:picChg>
        <pc:picChg chg="add del mod">
          <ac:chgData name="Dwyer C" userId="b12683c4-ebb2-458a-81d9-d9369c65d3c1" providerId="ADAL" clId="{736B9701-0ED2-4948-87C0-DF379741A21E}" dt="2023-09-20T11:35:50.092" v="632" actId="478"/>
          <ac:picMkLst>
            <pc:docMk/>
            <pc:sldMk cId="2359260178" sldId="269"/>
            <ac:picMk id="19" creationId="{43B07D74-8929-D243-AE00-5A0919CFDA8B}"/>
          </ac:picMkLst>
        </pc:picChg>
        <pc:picChg chg="add mod">
          <ac:chgData name="Dwyer C" userId="b12683c4-ebb2-458a-81d9-d9369c65d3c1" providerId="ADAL" clId="{736B9701-0ED2-4948-87C0-DF379741A21E}" dt="2023-09-20T11:14:52.101" v="579" actId="571"/>
          <ac:picMkLst>
            <pc:docMk/>
            <pc:sldMk cId="2359260178" sldId="269"/>
            <ac:picMk id="22" creationId="{35F9A769-442B-CC43-9C10-C6B937A53916}"/>
          </ac:picMkLst>
        </pc:picChg>
        <pc:picChg chg="add mod">
          <ac:chgData name="Dwyer C" userId="b12683c4-ebb2-458a-81d9-d9369c65d3c1" providerId="ADAL" clId="{736B9701-0ED2-4948-87C0-DF379741A21E}" dt="2023-09-20T11:14:52.101" v="579" actId="571"/>
          <ac:picMkLst>
            <pc:docMk/>
            <pc:sldMk cId="2359260178" sldId="269"/>
            <ac:picMk id="23" creationId="{925C9263-1A4F-A906-2B78-F59E904FAD31}"/>
          </ac:picMkLst>
        </pc:picChg>
        <pc:picChg chg="add mod">
          <ac:chgData name="Dwyer C" userId="b12683c4-ebb2-458a-81d9-d9369c65d3c1" providerId="ADAL" clId="{736B9701-0ED2-4948-87C0-DF379741A21E}" dt="2023-09-20T11:14:52.101" v="579" actId="571"/>
          <ac:picMkLst>
            <pc:docMk/>
            <pc:sldMk cId="2359260178" sldId="269"/>
            <ac:picMk id="24" creationId="{7F615ACE-89E7-ED7B-C8DA-7DBAE1084107}"/>
          </ac:picMkLst>
        </pc:picChg>
        <pc:picChg chg="add mod">
          <ac:chgData name="Dwyer C" userId="b12683c4-ebb2-458a-81d9-d9369c65d3c1" providerId="ADAL" clId="{736B9701-0ED2-4948-87C0-DF379741A21E}" dt="2023-09-20T11:14:52.101" v="579" actId="571"/>
          <ac:picMkLst>
            <pc:docMk/>
            <pc:sldMk cId="2359260178" sldId="269"/>
            <ac:picMk id="25" creationId="{FD2A01E9-502D-CC25-3579-B8F1D3628628}"/>
          </ac:picMkLst>
        </pc:picChg>
        <pc:picChg chg="add mod">
          <ac:chgData name="Dwyer C" userId="b12683c4-ebb2-458a-81d9-d9369c65d3c1" providerId="ADAL" clId="{736B9701-0ED2-4948-87C0-DF379741A21E}" dt="2023-09-20T11:14:52.101" v="579" actId="571"/>
          <ac:picMkLst>
            <pc:docMk/>
            <pc:sldMk cId="2359260178" sldId="269"/>
            <ac:picMk id="26" creationId="{D3DAF84F-0C30-4E2C-D316-08892F68BDD3}"/>
          </ac:picMkLst>
        </pc:picChg>
        <pc:picChg chg="add mod ord">
          <ac:chgData name="Dwyer C" userId="b12683c4-ebb2-458a-81d9-d9369c65d3c1" providerId="ADAL" clId="{736B9701-0ED2-4948-87C0-DF379741A21E}" dt="2023-09-20T11:52:31.427" v="735" actId="1076"/>
          <ac:picMkLst>
            <pc:docMk/>
            <pc:sldMk cId="2359260178" sldId="269"/>
            <ac:picMk id="27" creationId="{E64C2EF0-EEC2-5BAD-8015-2433BDB47075}"/>
          </ac:picMkLst>
        </pc:picChg>
        <pc:picChg chg="add mod ord">
          <ac:chgData name="Dwyer C" userId="b12683c4-ebb2-458a-81d9-d9369c65d3c1" providerId="ADAL" clId="{736B9701-0ED2-4948-87C0-DF379741A21E}" dt="2023-09-20T11:52:31.427" v="735" actId="1076"/>
          <ac:picMkLst>
            <pc:docMk/>
            <pc:sldMk cId="2359260178" sldId="269"/>
            <ac:picMk id="28" creationId="{0791E8AE-D8FF-2894-F3F5-C0F5F1E38034}"/>
          </ac:picMkLst>
        </pc:picChg>
        <pc:picChg chg="add mod">
          <ac:chgData name="Dwyer C" userId="b12683c4-ebb2-458a-81d9-d9369c65d3c1" providerId="ADAL" clId="{736B9701-0ED2-4948-87C0-DF379741A21E}" dt="2023-09-20T11:52:31.427" v="735" actId="1076"/>
          <ac:picMkLst>
            <pc:docMk/>
            <pc:sldMk cId="2359260178" sldId="269"/>
            <ac:picMk id="30" creationId="{41B264F3-56D6-67DF-A4A6-204F4BA5778D}"/>
          </ac:picMkLst>
        </pc:picChg>
        <pc:picChg chg="add mod">
          <ac:chgData name="Dwyer C" userId="b12683c4-ebb2-458a-81d9-d9369c65d3c1" providerId="ADAL" clId="{736B9701-0ED2-4948-87C0-DF379741A21E}" dt="2023-09-20T11:52:31.427" v="735" actId="1076"/>
          <ac:picMkLst>
            <pc:docMk/>
            <pc:sldMk cId="2359260178" sldId="269"/>
            <ac:picMk id="31" creationId="{2BA7518A-8C9F-066B-B50A-909B81118B7B}"/>
          </ac:picMkLst>
        </pc:picChg>
        <pc:picChg chg="add mod">
          <ac:chgData name="Dwyer C" userId="b12683c4-ebb2-458a-81d9-d9369c65d3c1" providerId="ADAL" clId="{736B9701-0ED2-4948-87C0-DF379741A21E}" dt="2023-09-20T11:52:31.427" v="735" actId="1076"/>
          <ac:picMkLst>
            <pc:docMk/>
            <pc:sldMk cId="2359260178" sldId="269"/>
            <ac:picMk id="32" creationId="{E6264D28-D561-42F1-3CA3-A2B1D1AA4807}"/>
          </ac:picMkLst>
        </pc:picChg>
        <pc:picChg chg="add mod">
          <ac:chgData name="Dwyer C" userId="b12683c4-ebb2-458a-81d9-d9369c65d3c1" providerId="ADAL" clId="{736B9701-0ED2-4948-87C0-DF379741A21E}" dt="2023-09-20T11:53:01.349" v="742" actId="1076"/>
          <ac:picMkLst>
            <pc:docMk/>
            <pc:sldMk cId="2359260178" sldId="269"/>
            <ac:picMk id="34" creationId="{7C1FA88D-BCE5-9FBA-C05F-918F0B986247}"/>
          </ac:picMkLst>
        </pc:picChg>
        <pc:picChg chg="add mod">
          <ac:chgData name="Dwyer C" userId="b12683c4-ebb2-458a-81d9-d9369c65d3c1" providerId="ADAL" clId="{736B9701-0ED2-4948-87C0-DF379741A21E}" dt="2023-09-20T11:53:08.693" v="745" actId="1076"/>
          <ac:picMkLst>
            <pc:docMk/>
            <pc:sldMk cId="2359260178" sldId="269"/>
            <ac:picMk id="35" creationId="{3D7E6506-15F2-053B-F4C6-106F3051044A}"/>
          </ac:picMkLst>
        </pc:picChg>
        <pc:picChg chg="add mod">
          <ac:chgData name="Dwyer C" userId="b12683c4-ebb2-458a-81d9-d9369c65d3c1" providerId="ADAL" clId="{736B9701-0ED2-4948-87C0-DF379741A21E}" dt="2023-09-20T12:21:23.883" v="749" actId="1076"/>
          <ac:picMkLst>
            <pc:docMk/>
            <pc:sldMk cId="2359260178" sldId="269"/>
            <ac:picMk id="38" creationId="{B7F4EA2D-BF97-BAEB-EA37-3BF474D37B94}"/>
          </ac:picMkLst>
        </pc:picChg>
        <pc:picChg chg="del">
          <ac:chgData name="Dwyer C" userId="b12683c4-ebb2-458a-81d9-d9369c65d3c1" providerId="ADAL" clId="{736B9701-0ED2-4948-87C0-DF379741A21E}" dt="2023-09-20T10:46:03.956" v="3" actId="478"/>
          <ac:picMkLst>
            <pc:docMk/>
            <pc:sldMk cId="2359260178" sldId="269"/>
            <ac:picMk id="1026" creationId="{83231958-3F94-844B-15D3-2C37B168AFD0}"/>
          </ac:picMkLst>
        </pc:picChg>
        <pc:picChg chg="del">
          <ac:chgData name="Dwyer C" userId="b12683c4-ebb2-458a-81d9-d9369c65d3c1" providerId="ADAL" clId="{736B9701-0ED2-4948-87C0-DF379741A21E}" dt="2023-09-20T10:46:03.956" v="3" actId="478"/>
          <ac:picMkLst>
            <pc:docMk/>
            <pc:sldMk cId="2359260178" sldId="269"/>
            <ac:picMk id="1032" creationId="{5CAA1BFA-8998-291A-100F-35827821D5D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302919" cy="3411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624596" y="0"/>
            <a:ext cx="4302919" cy="341144"/>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306763" y="849313"/>
            <a:ext cx="3316287" cy="2295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92982" y="3272145"/>
            <a:ext cx="7943850" cy="267721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458121"/>
            <a:ext cx="4302919" cy="341143"/>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624596" y="6458121"/>
            <a:ext cx="4302919" cy="34114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7675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333dbbc302_0_18:notes"/>
          <p:cNvSpPr>
            <a:spLocks noGrp="1" noRot="1" noChangeAspect="1"/>
          </p:cNvSpPr>
          <p:nvPr>
            <p:ph type="sldImg" idx="2"/>
          </p:nvPr>
        </p:nvSpPr>
        <p:spPr>
          <a:xfrm>
            <a:off x="3306763" y="849313"/>
            <a:ext cx="3316287" cy="2295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333dbbc302_0_18:notes"/>
          <p:cNvSpPr txBox="1">
            <a:spLocks noGrp="1"/>
          </p:cNvSpPr>
          <p:nvPr>
            <p:ph type="body" idx="1"/>
          </p:nvPr>
        </p:nvSpPr>
        <p:spPr>
          <a:xfrm>
            <a:off x="992982" y="3272145"/>
            <a:ext cx="7943689" cy="267723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g1333dbbc302_0_18:notes"/>
          <p:cNvSpPr txBox="1">
            <a:spLocks noGrp="1"/>
          </p:cNvSpPr>
          <p:nvPr>
            <p:ph type="sldNum" idx="12"/>
          </p:nvPr>
        </p:nvSpPr>
        <p:spPr>
          <a:xfrm>
            <a:off x="5624596" y="6458121"/>
            <a:ext cx="4302850" cy="341202"/>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5"/>
          <p:cNvSpPr txBox="1">
            <a:spLocks noGrp="1"/>
          </p:cNvSpPr>
          <p:nvPr>
            <p:ph type="title"/>
          </p:nvPr>
        </p:nvSpPr>
        <p:spPr>
          <a:xfrm>
            <a:off x="681039" y="365127"/>
            <a:ext cx="854392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5"/>
          <p:cNvSpPr txBox="1">
            <a:spLocks noGrp="1"/>
          </p:cNvSpPr>
          <p:nvPr>
            <p:ph type="body" idx="1"/>
          </p:nvPr>
        </p:nvSpPr>
        <p:spPr>
          <a:xfrm>
            <a:off x="681039" y="1825625"/>
            <a:ext cx="8543925" cy="4351338"/>
          </a:xfrm>
          <a:prstGeom prst="rect">
            <a:avLst/>
          </a:prstGeom>
          <a:noFill/>
          <a:ln>
            <a:noFill/>
          </a:ln>
        </p:spPr>
        <p:txBody>
          <a:bodyPr spcFirstLastPara="1" wrap="square" lIns="91425" tIns="45700" rIns="91425" bIns="45700" anchor="t" anchorCtr="0">
            <a:normAutofit/>
          </a:bodyPr>
          <a:lstStyle>
            <a:lvl1pPr marL="316520" lvl="0" indent="-237390" algn="l">
              <a:lnSpc>
                <a:spcPct val="90000"/>
              </a:lnSpc>
              <a:spcBef>
                <a:spcPts val="519"/>
              </a:spcBef>
              <a:spcAft>
                <a:spcPts val="0"/>
              </a:spcAft>
              <a:buClr>
                <a:schemeClr val="dk1"/>
              </a:buClr>
              <a:buSzPts val="1800"/>
              <a:buChar char="•"/>
              <a:defRPr/>
            </a:lvl1pPr>
            <a:lvl2pPr marL="633039" lvl="1" indent="-237390" algn="l">
              <a:lnSpc>
                <a:spcPct val="90000"/>
              </a:lnSpc>
              <a:spcBef>
                <a:spcPts val="260"/>
              </a:spcBef>
              <a:spcAft>
                <a:spcPts val="0"/>
              </a:spcAft>
              <a:buClr>
                <a:schemeClr val="dk1"/>
              </a:buClr>
              <a:buSzPts val="1800"/>
              <a:buChar char="•"/>
              <a:defRPr/>
            </a:lvl2pPr>
            <a:lvl3pPr marL="949559" lvl="2" indent="-237390" algn="l">
              <a:lnSpc>
                <a:spcPct val="90000"/>
              </a:lnSpc>
              <a:spcBef>
                <a:spcPts val="260"/>
              </a:spcBef>
              <a:spcAft>
                <a:spcPts val="0"/>
              </a:spcAft>
              <a:buClr>
                <a:schemeClr val="dk1"/>
              </a:buClr>
              <a:buSzPts val="1800"/>
              <a:buChar char="•"/>
              <a:defRPr/>
            </a:lvl3pPr>
            <a:lvl4pPr marL="1266078" lvl="3" indent="-237390" algn="l">
              <a:lnSpc>
                <a:spcPct val="90000"/>
              </a:lnSpc>
              <a:spcBef>
                <a:spcPts val="260"/>
              </a:spcBef>
              <a:spcAft>
                <a:spcPts val="0"/>
              </a:spcAft>
              <a:buClr>
                <a:schemeClr val="dk1"/>
              </a:buClr>
              <a:buSzPts val="1800"/>
              <a:buChar char="•"/>
              <a:defRPr/>
            </a:lvl4pPr>
            <a:lvl5pPr marL="1582598" lvl="4" indent="-237390" algn="l">
              <a:lnSpc>
                <a:spcPct val="90000"/>
              </a:lnSpc>
              <a:spcBef>
                <a:spcPts val="260"/>
              </a:spcBef>
              <a:spcAft>
                <a:spcPts val="0"/>
              </a:spcAft>
              <a:buClr>
                <a:schemeClr val="dk1"/>
              </a:buClr>
              <a:buSzPts val="1800"/>
              <a:buChar char="•"/>
              <a:defRPr/>
            </a:lvl5pPr>
            <a:lvl6pPr marL="1899117" lvl="5" indent="-237390" algn="l">
              <a:lnSpc>
                <a:spcPct val="90000"/>
              </a:lnSpc>
              <a:spcBef>
                <a:spcPts val="260"/>
              </a:spcBef>
              <a:spcAft>
                <a:spcPts val="0"/>
              </a:spcAft>
              <a:buClr>
                <a:schemeClr val="dk1"/>
              </a:buClr>
              <a:buSzPts val="1800"/>
              <a:buChar char="•"/>
              <a:defRPr/>
            </a:lvl6pPr>
            <a:lvl7pPr marL="2215637" lvl="6" indent="-237390" algn="l">
              <a:lnSpc>
                <a:spcPct val="90000"/>
              </a:lnSpc>
              <a:spcBef>
                <a:spcPts val="260"/>
              </a:spcBef>
              <a:spcAft>
                <a:spcPts val="0"/>
              </a:spcAft>
              <a:buClr>
                <a:schemeClr val="dk1"/>
              </a:buClr>
              <a:buSzPts val="1800"/>
              <a:buChar char="•"/>
              <a:defRPr/>
            </a:lvl7pPr>
            <a:lvl8pPr marL="2532156" lvl="7" indent="-237390" algn="l">
              <a:lnSpc>
                <a:spcPct val="90000"/>
              </a:lnSpc>
              <a:spcBef>
                <a:spcPts val="260"/>
              </a:spcBef>
              <a:spcAft>
                <a:spcPts val="0"/>
              </a:spcAft>
              <a:buClr>
                <a:schemeClr val="dk1"/>
              </a:buClr>
              <a:buSzPts val="1800"/>
              <a:buChar char="•"/>
              <a:defRPr/>
            </a:lvl8pPr>
            <a:lvl9pPr marL="2848676" lvl="8" indent="-237390" algn="l">
              <a:lnSpc>
                <a:spcPct val="90000"/>
              </a:lnSpc>
              <a:spcBef>
                <a:spcPts val="260"/>
              </a:spcBef>
              <a:spcAft>
                <a:spcPts val="0"/>
              </a:spcAft>
              <a:buClr>
                <a:schemeClr val="dk1"/>
              </a:buClr>
              <a:buSzPts val="1800"/>
              <a:buChar char="•"/>
              <a:defRPr/>
            </a:lvl9pPr>
          </a:lstStyle>
          <a:p>
            <a:endParaRPr/>
          </a:p>
        </p:txBody>
      </p:sp>
      <p:sp>
        <p:nvSpPr>
          <p:cNvPr id="24" name="Google Shape;24;p15"/>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5"/>
          <p:cNvSpPr txBox="1">
            <a:spLocks noGrp="1"/>
          </p:cNvSpPr>
          <p:nvPr>
            <p:ph type="ftr" idx="11"/>
          </p:nvPr>
        </p:nvSpPr>
        <p:spPr>
          <a:xfrm>
            <a:off x="3281364" y="6356352"/>
            <a:ext cx="334327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5"/>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4"/>
          <p:cNvSpPr txBox="1">
            <a:spLocks noGrp="1"/>
          </p:cNvSpPr>
          <p:nvPr>
            <p:ph type="title"/>
          </p:nvPr>
        </p:nvSpPr>
        <p:spPr>
          <a:xfrm rot="5400000">
            <a:off x="5251054" y="2203054"/>
            <a:ext cx="5811838" cy="213598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4"/>
          <p:cNvSpPr txBox="1">
            <a:spLocks noGrp="1"/>
          </p:cNvSpPr>
          <p:nvPr>
            <p:ph type="body" idx="1"/>
          </p:nvPr>
        </p:nvSpPr>
        <p:spPr>
          <a:xfrm rot="5400000">
            <a:off x="917179" y="128985"/>
            <a:ext cx="5811838" cy="6284119"/>
          </a:xfrm>
          <a:prstGeom prst="rect">
            <a:avLst/>
          </a:prstGeom>
          <a:noFill/>
          <a:ln>
            <a:noFill/>
          </a:ln>
        </p:spPr>
        <p:txBody>
          <a:bodyPr spcFirstLastPara="1" wrap="square" lIns="91425" tIns="45700" rIns="91425" bIns="45700" anchor="t" anchorCtr="0">
            <a:normAutofit/>
          </a:bodyPr>
          <a:lstStyle>
            <a:lvl1pPr marL="316520" lvl="0" indent="-237390" algn="l">
              <a:lnSpc>
                <a:spcPct val="90000"/>
              </a:lnSpc>
              <a:spcBef>
                <a:spcPts val="519"/>
              </a:spcBef>
              <a:spcAft>
                <a:spcPts val="0"/>
              </a:spcAft>
              <a:buClr>
                <a:schemeClr val="dk1"/>
              </a:buClr>
              <a:buSzPts val="1800"/>
              <a:buChar char="•"/>
              <a:defRPr/>
            </a:lvl1pPr>
            <a:lvl2pPr marL="633039" lvl="1" indent="-237390" algn="l">
              <a:lnSpc>
                <a:spcPct val="90000"/>
              </a:lnSpc>
              <a:spcBef>
                <a:spcPts val="260"/>
              </a:spcBef>
              <a:spcAft>
                <a:spcPts val="0"/>
              </a:spcAft>
              <a:buClr>
                <a:schemeClr val="dk1"/>
              </a:buClr>
              <a:buSzPts val="1800"/>
              <a:buChar char="•"/>
              <a:defRPr/>
            </a:lvl2pPr>
            <a:lvl3pPr marL="949559" lvl="2" indent="-237390" algn="l">
              <a:lnSpc>
                <a:spcPct val="90000"/>
              </a:lnSpc>
              <a:spcBef>
                <a:spcPts val="260"/>
              </a:spcBef>
              <a:spcAft>
                <a:spcPts val="0"/>
              </a:spcAft>
              <a:buClr>
                <a:schemeClr val="dk1"/>
              </a:buClr>
              <a:buSzPts val="1800"/>
              <a:buChar char="•"/>
              <a:defRPr/>
            </a:lvl3pPr>
            <a:lvl4pPr marL="1266078" lvl="3" indent="-237390" algn="l">
              <a:lnSpc>
                <a:spcPct val="90000"/>
              </a:lnSpc>
              <a:spcBef>
                <a:spcPts val="260"/>
              </a:spcBef>
              <a:spcAft>
                <a:spcPts val="0"/>
              </a:spcAft>
              <a:buClr>
                <a:schemeClr val="dk1"/>
              </a:buClr>
              <a:buSzPts val="1800"/>
              <a:buChar char="•"/>
              <a:defRPr/>
            </a:lvl4pPr>
            <a:lvl5pPr marL="1582598" lvl="4" indent="-237390" algn="l">
              <a:lnSpc>
                <a:spcPct val="90000"/>
              </a:lnSpc>
              <a:spcBef>
                <a:spcPts val="260"/>
              </a:spcBef>
              <a:spcAft>
                <a:spcPts val="0"/>
              </a:spcAft>
              <a:buClr>
                <a:schemeClr val="dk1"/>
              </a:buClr>
              <a:buSzPts val="1800"/>
              <a:buChar char="•"/>
              <a:defRPr/>
            </a:lvl5pPr>
            <a:lvl6pPr marL="1899117" lvl="5" indent="-237390" algn="l">
              <a:lnSpc>
                <a:spcPct val="90000"/>
              </a:lnSpc>
              <a:spcBef>
                <a:spcPts val="260"/>
              </a:spcBef>
              <a:spcAft>
                <a:spcPts val="0"/>
              </a:spcAft>
              <a:buClr>
                <a:schemeClr val="dk1"/>
              </a:buClr>
              <a:buSzPts val="1800"/>
              <a:buChar char="•"/>
              <a:defRPr/>
            </a:lvl6pPr>
            <a:lvl7pPr marL="2215637" lvl="6" indent="-237390" algn="l">
              <a:lnSpc>
                <a:spcPct val="90000"/>
              </a:lnSpc>
              <a:spcBef>
                <a:spcPts val="260"/>
              </a:spcBef>
              <a:spcAft>
                <a:spcPts val="0"/>
              </a:spcAft>
              <a:buClr>
                <a:schemeClr val="dk1"/>
              </a:buClr>
              <a:buSzPts val="1800"/>
              <a:buChar char="•"/>
              <a:defRPr/>
            </a:lvl7pPr>
            <a:lvl8pPr marL="2532156" lvl="7" indent="-237390" algn="l">
              <a:lnSpc>
                <a:spcPct val="90000"/>
              </a:lnSpc>
              <a:spcBef>
                <a:spcPts val="260"/>
              </a:spcBef>
              <a:spcAft>
                <a:spcPts val="0"/>
              </a:spcAft>
              <a:buClr>
                <a:schemeClr val="dk1"/>
              </a:buClr>
              <a:buSzPts val="1800"/>
              <a:buChar char="•"/>
              <a:defRPr/>
            </a:lvl8pPr>
            <a:lvl9pPr marL="2848676" lvl="8" indent="-237390" algn="l">
              <a:lnSpc>
                <a:spcPct val="90000"/>
              </a:lnSpc>
              <a:spcBef>
                <a:spcPts val="260"/>
              </a:spcBef>
              <a:spcAft>
                <a:spcPts val="0"/>
              </a:spcAft>
              <a:buClr>
                <a:schemeClr val="dk1"/>
              </a:buClr>
              <a:buSzPts val="1800"/>
              <a:buChar char="•"/>
              <a:defRPr/>
            </a:lvl9pPr>
          </a:lstStyle>
          <a:p>
            <a:endParaRPr/>
          </a:p>
        </p:txBody>
      </p:sp>
      <p:sp>
        <p:nvSpPr>
          <p:cNvPr id="81" name="Google Shape;81;p24"/>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4"/>
          <p:cNvSpPr txBox="1">
            <a:spLocks noGrp="1"/>
          </p:cNvSpPr>
          <p:nvPr>
            <p:ph type="ftr" idx="11"/>
          </p:nvPr>
        </p:nvSpPr>
        <p:spPr>
          <a:xfrm>
            <a:off x="3281364" y="6356352"/>
            <a:ext cx="334327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4"/>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6"/>
          <p:cNvSpPr txBox="1">
            <a:spLocks noGrp="1"/>
          </p:cNvSpPr>
          <p:nvPr>
            <p:ph type="title"/>
          </p:nvPr>
        </p:nvSpPr>
        <p:spPr>
          <a:xfrm>
            <a:off x="675879" y="1709740"/>
            <a:ext cx="8543925"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311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6"/>
          <p:cNvSpPr txBox="1">
            <a:spLocks noGrp="1"/>
          </p:cNvSpPr>
          <p:nvPr>
            <p:ph type="body" idx="1"/>
          </p:nvPr>
        </p:nvSpPr>
        <p:spPr>
          <a:xfrm>
            <a:off x="675879" y="4589465"/>
            <a:ext cx="8543925" cy="1500187"/>
          </a:xfrm>
          <a:prstGeom prst="rect">
            <a:avLst/>
          </a:prstGeom>
          <a:noFill/>
          <a:ln>
            <a:noFill/>
          </a:ln>
        </p:spPr>
        <p:txBody>
          <a:bodyPr spcFirstLastPara="1" wrap="square" lIns="91425" tIns="45700" rIns="91425" bIns="45700" anchor="t" anchorCtr="0">
            <a:normAutofit/>
          </a:bodyPr>
          <a:lstStyle>
            <a:lvl1pPr marL="316520" lvl="0" indent="-158260" algn="l">
              <a:lnSpc>
                <a:spcPct val="90000"/>
              </a:lnSpc>
              <a:spcBef>
                <a:spcPts val="519"/>
              </a:spcBef>
              <a:spcAft>
                <a:spcPts val="0"/>
              </a:spcAft>
              <a:buClr>
                <a:schemeClr val="dk1"/>
              </a:buClr>
              <a:buSzPts val="1800"/>
              <a:buNone/>
              <a:defRPr sz="1246">
                <a:solidFill>
                  <a:schemeClr val="dk1"/>
                </a:solidFill>
              </a:defRPr>
            </a:lvl1pPr>
            <a:lvl2pPr marL="633039" lvl="1" indent="-158260" algn="l">
              <a:lnSpc>
                <a:spcPct val="90000"/>
              </a:lnSpc>
              <a:spcBef>
                <a:spcPts val="260"/>
              </a:spcBef>
              <a:spcAft>
                <a:spcPts val="0"/>
              </a:spcAft>
              <a:buClr>
                <a:srgbClr val="888888"/>
              </a:buClr>
              <a:buSzPts val="1500"/>
              <a:buNone/>
              <a:defRPr sz="1038">
                <a:solidFill>
                  <a:srgbClr val="888888"/>
                </a:solidFill>
              </a:defRPr>
            </a:lvl2pPr>
            <a:lvl3pPr marL="949559" lvl="2" indent="-158260" algn="l">
              <a:lnSpc>
                <a:spcPct val="90000"/>
              </a:lnSpc>
              <a:spcBef>
                <a:spcPts val="260"/>
              </a:spcBef>
              <a:spcAft>
                <a:spcPts val="0"/>
              </a:spcAft>
              <a:buClr>
                <a:srgbClr val="888888"/>
              </a:buClr>
              <a:buSzPts val="1350"/>
              <a:buNone/>
              <a:defRPr sz="935">
                <a:solidFill>
                  <a:srgbClr val="888888"/>
                </a:solidFill>
              </a:defRPr>
            </a:lvl3pPr>
            <a:lvl4pPr marL="1266078" lvl="3" indent="-158260" algn="l">
              <a:lnSpc>
                <a:spcPct val="90000"/>
              </a:lnSpc>
              <a:spcBef>
                <a:spcPts val="260"/>
              </a:spcBef>
              <a:spcAft>
                <a:spcPts val="0"/>
              </a:spcAft>
              <a:buClr>
                <a:srgbClr val="888888"/>
              </a:buClr>
              <a:buSzPts val="1200"/>
              <a:buNone/>
              <a:defRPr sz="831">
                <a:solidFill>
                  <a:srgbClr val="888888"/>
                </a:solidFill>
              </a:defRPr>
            </a:lvl4pPr>
            <a:lvl5pPr marL="1582598" lvl="4" indent="-158260" algn="l">
              <a:lnSpc>
                <a:spcPct val="90000"/>
              </a:lnSpc>
              <a:spcBef>
                <a:spcPts val="260"/>
              </a:spcBef>
              <a:spcAft>
                <a:spcPts val="0"/>
              </a:spcAft>
              <a:buClr>
                <a:srgbClr val="888888"/>
              </a:buClr>
              <a:buSzPts val="1200"/>
              <a:buNone/>
              <a:defRPr sz="831">
                <a:solidFill>
                  <a:srgbClr val="888888"/>
                </a:solidFill>
              </a:defRPr>
            </a:lvl5pPr>
            <a:lvl6pPr marL="1899117" lvl="5" indent="-158260" algn="l">
              <a:lnSpc>
                <a:spcPct val="90000"/>
              </a:lnSpc>
              <a:spcBef>
                <a:spcPts val="260"/>
              </a:spcBef>
              <a:spcAft>
                <a:spcPts val="0"/>
              </a:spcAft>
              <a:buClr>
                <a:srgbClr val="888888"/>
              </a:buClr>
              <a:buSzPts val="1200"/>
              <a:buNone/>
              <a:defRPr sz="831">
                <a:solidFill>
                  <a:srgbClr val="888888"/>
                </a:solidFill>
              </a:defRPr>
            </a:lvl6pPr>
            <a:lvl7pPr marL="2215637" lvl="6" indent="-158260" algn="l">
              <a:lnSpc>
                <a:spcPct val="90000"/>
              </a:lnSpc>
              <a:spcBef>
                <a:spcPts val="260"/>
              </a:spcBef>
              <a:spcAft>
                <a:spcPts val="0"/>
              </a:spcAft>
              <a:buClr>
                <a:srgbClr val="888888"/>
              </a:buClr>
              <a:buSzPts val="1200"/>
              <a:buNone/>
              <a:defRPr sz="831">
                <a:solidFill>
                  <a:srgbClr val="888888"/>
                </a:solidFill>
              </a:defRPr>
            </a:lvl7pPr>
            <a:lvl8pPr marL="2532156" lvl="7" indent="-158260" algn="l">
              <a:lnSpc>
                <a:spcPct val="90000"/>
              </a:lnSpc>
              <a:spcBef>
                <a:spcPts val="260"/>
              </a:spcBef>
              <a:spcAft>
                <a:spcPts val="0"/>
              </a:spcAft>
              <a:buClr>
                <a:srgbClr val="888888"/>
              </a:buClr>
              <a:buSzPts val="1200"/>
              <a:buNone/>
              <a:defRPr sz="831">
                <a:solidFill>
                  <a:srgbClr val="888888"/>
                </a:solidFill>
              </a:defRPr>
            </a:lvl8pPr>
            <a:lvl9pPr marL="2848676" lvl="8" indent="-158260" algn="l">
              <a:lnSpc>
                <a:spcPct val="90000"/>
              </a:lnSpc>
              <a:spcBef>
                <a:spcPts val="260"/>
              </a:spcBef>
              <a:spcAft>
                <a:spcPts val="0"/>
              </a:spcAft>
              <a:buClr>
                <a:srgbClr val="888888"/>
              </a:buClr>
              <a:buSzPts val="1200"/>
              <a:buNone/>
              <a:defRPr sz="831">
                <a:solidFill>
                  <a:srgbClr val="888888"/>
                </a:solidFill>
              </a:defRPr>
            </a:lvl9pPr>
          </a:lstStyle>
          <a:p>
            <a:endParaRPr/>
          </a:p>
        </p:txBody>
      </p:sp>
      <p:sp>
        <p:nvSpPr>
          <p:cNvPr id="30" name="Google Shape;30;p16"/>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6"/>
          <p:cNvSpPr txBox="1">
            <a:spLocks noGrp="1"/>
          </p:cNvSpPr>
          <p:nvPr>
            <p:ph type="ftr" idx="11"/>
          </p:nvPr>
        </p:nvSpPr>
        <p:spPr>
          <a:xfrm>
            <a:off x="3281364" y="6356352"/>
            <a:ext cx="334327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6"/>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7"/>
          <p:cNvSpPr txBox="1">
            <a:spLocks noGrp="1"/>
          </p:cNvSpPr>
          <p:nvPr>
            <p:ph type="title"/>
          </p:nvPr>
        </p:nvSpPr>
        <p:spPr>
          <a:xfrm>
            <a:off x="681039" y="365127"/>
            <a:ext cx="854392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7"/>
          <p:cNvSpPr txBox="1">
            <a:spLocks noGrp="1"/>
          </p:cNvSpPr>
          <p:nvPr>
            <p:ph type="body" idx="1"/>
          </p:nvPr>
        </p:nvSpPr>
        <p:spPr>
          <a:xfrm>
            <a:off x="681038" y="1825625"/>
            <a:ext cx="4210050" cy="4351338"/>
          </a:xfrm>
          <a:prstGeom prst="rect">
            <a:avLst/>
          </a:prstGeom>
          <a:noFill/>
          <a:ln>
            <a:noFill/>
          </a:ln>
        </p:spPr>
        <p:txBody>
          <a:bodyPr spcFirstLastPara="1" wrap="square" lIns="91425" tIns="45700" rIns="91425" bIns="45700" anchor="t" anchorCtr="0">
            <a:normAutofit/>
          </a:bodyPr>
          <a:lstStyle>
            <a:lvl1pPr marL="316520" lvl="0" indent="-237390" algn="l">
              <a:lnSpc>
                <a:spcPct val="90000"/>
              </a:lnSpc>
              <a:spcBef>
                <a:spcPts val="519"/>
              </a:spcBef>
              <a:spcAft>
                <a:spcPts val="0"/>
              </a:spcAft>
              <a:buClr>
                <a:schemeClr val="dk1"/>
              </a:buClr>
              <a:buSzPts val="1800"/>
              <a:buChar char="•"/>
              <a:defRPr/>
            </a:lvl1pPr>
            <a:lvl2pPr marL="633039" lvl="1" indent="-237390" algn="l">
              <a:lnSpc>
                <a:spcPct val="90000"/>
              </a:lnSpc>
              <a:spcBef>
                <a:spcPts val="260"/>
              </a:spcBef>
              <a:spcAft>
                <a:spcPts val="0"/>
              </a:spcAft>
              <a:buClr>
                <a:schemeClr val="dk1"/>
              </a:buClr>
              <a:buSzPts val="1800"/>
              <a:buChar char="•"/>
              <a:defRPr/>
            </a:lvl2pPr>
            <a:lvl3pPr marL="949559" lvl="2" indent="-237390" algn="l">
              <a:lnSpc>
                <a:spcPct val="90000"/>
              </a:lnSpc>
              <a:spcBef>
                <a:spcPts val="260"/>
              </a:spcBef>
              <a:spcAft>
                <a:spcPts val="0"/>
              </a:spcAft>
              <a:buClr>
                <a:schemeClr val="dk1"/>
              </a:buClr>
              <a:buSzPts val="1800"/>
              <a:buChar char="•"/>
              <a:defRPr/>
            </a:lvl3pPr>
            <a:lvl4pPr marL="1266078" lvl="3" indent="-237390" algn="l">
              <a:lnSpc>
                <a:spcPct val="90000"/>
              </a:lnSpc>
              <a:spcBef>
                <a:spcPts val="260"/>
              </a:spcBef>
              <a:spcAft>
                <a:spcPts val="0"/>
              </a:spcAft>
              <a:buClr>
                <a:schemeClr val="dk1"/>
              </a:buClr>
              <a:buSzPts val="1800"/>
              <a:buChar char="•"/>
              <a:defRPr/>
            </a:lvl4pPr>
            <a:lvl5pPr marL="1582598" lvl="4" indent="-237390" algn="l">
              <a:lnSpc>
                <a:spcPct val="90000"/>
              </a:lnSpc>
              <a:spcBef>
                <a:spcPts val="260"/>
              </a:spcBef>
              <a:spcAft>
                <a:spcPts val="0"/>
              </a:spcAft>
              <a:buClr>
                <a:schemeClr val="dk1"/>
              </a:buClr>
              <a:buSzPts val="1800"/>
              <a:buChar char="•"/>
              <a:defRPr/>
            </a:lvl5pPr>
            <a:lvl6pPr marL="1899117" lvl="5" indent="-237390" algn="l">
              <a:lnSpc>
                <a:spcPct val="90000"/>
              </a:lnSpc>
              <a:spcBef>
                <a:spcPts val="260"/>
              </a:spcBef>
              <a:spcAft>
                <a:spcPts val="0"/>
              </a:spcAft>
              <a:buClr>
                <a:schemeClr val="dk1"/>
              </a:buClr>
              <a:buSzPts val="1800"/>
              <a:buChar char="•"/>
              <a:defRPr/>
            </a:lvl6pPr>
            <a:lvl7pPr marL="2215637" lvl="6" indent="-237390" algn="l">
              <a:lnSpc>
                <a:spcPct val="90000"/>
              </a:lnSpc>
              <a:spcBef>
                <a:spcPts val="260"/>
              </a:spcBef>
              <a:spcAft>
                <a:spcPts val="0"/>
              </a:spcAft>
              <a:buClr>
                <a:schemeClr val="dk1"/>
              </a:buClr>
              <a:buSzPts val="1800"/>
              <a:buChar char="•"/>
              <a:defRPr/>
            </a:lvl7pPr>
            <a:lvl8pPr marL="2532156" lvl="7" indent="-237390" algn="l">
              <a:lnSpc>
                <a:spcPct val="90000"/>
              </a:lnSpc>
              <a:spcBef>
                <a:spcPts val="260"/>
              </a:spcBef>
              <a:spcAft>
                <a:spcPts val="0"/>
              </a:spcAft>
              <a:buClr>
                <a:schemeClr val="dk1"/>
              </a:buClr>
              <a:buSzPts val="1800"/>
              <a:buChar char="•"/>
              <a:defRPr/>
            </a:lvl8pPr>
            <a:lvl9pPr marL="2848676" lvl="8" indent="-237390" algn="l">
              <a:lnSpc>
                <a:spcPct val="90000"/>
              </a:lnSpc>
              <a:spcBef>
                <a:spcPts val="260"/>
              </a:spcBef>
              <a:spcAft>
                <a:spcPts val="0"/>
              </a:spcAft>
              <a:buClr>
                <a:schemeClr val="dk1"/>
              </a:buClr>
              <a:buSzPts val="1800"/>
              <a:buChar char="•"/>
              <a:defRPr/>
            </a:lvl9pPr>
          </a:lstStyle>
          <a:p>
            <a:endParaRPr/>
          </a:p>
        </p:txBody>
      </p:sp>
      <p:sp>
        <p:nvSpPr>
          <p:cNvPr id="36" name="Google Shape;36;p17"/>
          <p:cNvSpPr txBox="1">
            <a:spLocks noGrp="1"/>
          </p:cNvSpPr>
          <p:nvPr>
            <p:ph type="body" idx="2"/>
          </p:nvPr>
        </p:nvSpPr>
        <p:spPr>
          <a:xfrm>
            <a:off x="5014913" y="1825625"/>
            <a:ext cx="4210050" cy="4351338"/>
          </a:xfrm>
          <a:prstGeom prst="rect">
            <a:avLst/>
          </a:prstGeom>
          <a:noFill/>
          <a:ln>
            <a:noFill/>
          </a:ln>
        </p:spPr>
        <p:txBody>
          <a:bodyPr spcFirstLastPara="1" wrap="square" lIns="91425" tIns="45700" rIns="91425" bIns="45700" anchor="t" anchorCtr="0">
            <a:normAutofit/>
          </a:bodyPr>
          <a:lstStyle>
            <a:lvl1pPr marL="316520" lvl="0" indent="-237390" algn="l">
              <a:lnSpc>
                <a:spcPct val="90000"/>
              </a:lnSpc>
              <a:spcBef>
                <a:spcPts val="519"/>
              </a:spcBef>
              <a:spcAft>
                <a:spcPts val="0"/>
              </a:spcAft>
              <a:buClr>
                <a:schemeClr val="dk1"/>
              </a:buClr>
              <a:buSzPts val="1800"/>
              <a:buChar char="•"/>
              <a:defRPr/>
            </a:lvl1pPr>
            <a:lvl2pPr marL="633039" lvl="1" indent="-237390" algn="l">
              <a:lnSpc>
                <a:spcPct val="90000"/>
              </a:lnSpc>
              <a:spcBef>
                <a:spcPts val="260"/>
              </a:spcBef>
              <a:spcAft>
                <a:spcPts val="0"/>
              </a:spcAft>
              <a:buClr>
                <a:schemeClr val="dk1"/>
              </a:buClr>
              <a:buSzPts val="1800"/>
              <a:buChar char="•"/>
              <a:defRPr/>
            </a:lvl2pPr>
            <a:lvl3pPr marL="949559" lvl="2" indent="-237390" algn="l">
              <a:lnSpc>
                <a:spcPct val="90000"/>
              </a:lnSpc>
              <a:spcBef>
                <a:spcPts val="260"/>
              </a:spcBef>
              <a:spcAft>
                <a:spcPts val="0"/>
              </a:spcAft>
              <a:buClr>
                <a:schemeClr val="dk1"/>
              </a:buClr>
              <a:buSzPts val="1800"/>
              <a:buChar char="•"/>
              <a:defRPr/>
            </a:lvl3pPr>
            <a:lvl4pPr marL="1266078" lvl="3" indent="-237390" algn="l">
              <a:lnSpc>
                <a:spcPct val="90000"/>
              </a:lnSpc>
              <a:spcBef>
                <a:spcPts val="260"/>
              </a:spcBef>
              <a:spcAft>
                <a:spcPts val="0"/>
              </a:spcAft>
              <a:buClr>
                <a:schemeClr val="dk1"/>
              </a:buClr>
              <a:buSzPts val="1800"/>
              <a:buChar char="•"/>
              <a:defRPr/>
            </a:lvl4pPr>
            <a:lvl5pPr marL="1582598" lvl="4" indent="-237390" algn="l">
              <a:lnSpc>
                <a:spcPct val="90000"/>
              </a:lnSpc>
              <a:spcBef>
                <a:spcPts val="260"/>
              </a:spcBef>
              <a:spcAft>
                <a:spcPts val="0"/>
              </a:spcAft>
              <a:buClr>
                <a:schemeClr val="dk1"/>
              </a:buClr>
              <a:buSzPts val="1800"/>
              <a:buChar char="•"/>
              <a:defRPr/>
            </a:lvl5pPr>
            <a:lvl6pPr marL="1899117" lvl="5" indent="-237390" algn="l">
              <a:lnSpc>
                <a:spcPct val="90000"/>
              </a:lnSpc>
              <a:spcBef>
                <a:spcPts val="260"/>
              </a:spcBef>
              <a:spcAft>
                <a:spcPts val="0"/>
              </a:spcAft>
              <a:buClr>
                <a:schemeClr val="dk1"/>
              </a:buClr>
              <a:buSzPts val="1800"/>
              <a:buChar char="•"/>
              <a:defRPr/>
            </a:lvl6pPr>
            <a:lvl7pPr marL="2215637" lvl="6" indent="-237390" algn="l">
              <a:lnSpc>
                <a:spcPct val="90000"/>
              </a:lnSpc>
              <a:spcBef>
                <a:spcPts val="260"/>
              </a:spcBef>
              <a:spcAft>
                <a:spcPts val="0"/>
              </a:spcAft>
              <a:buClr>
                <a:schemeClr val="dk1"/>
              </a:buClr>
              <a:buSzPts val="1800"/>
              <a:buChar char="•"/>
              <a:defRPr/>
            </a:lvl7pPr>
            <a:lvl8pPr marL="2532156" lvl="7" indent="-237390" algn="l">
              <a:lnSpc>
                <a:spcPct val="90000"/>
              </a:lnSpc>
              <a:spcBef>
                <a:spcPts val="260"/>
              </a:spcBef>
              <a:spcAft>
                <a:spcPts val="0"/>
              </a:spcAft>
              <a:buClr>
                <a:schemeClr val="dk1"/>
              </a:buClr>
              <a:buSzPts val="1800"/>
              <a:buChar char="•"/>
              <a:defRPr/>
            </a:lvl8pPr>
            <a:lvl9pPr marL="2848676" lvl="8" indent="-237390" algn="l">
              <a:lnSpc>
                <a:spcPct val="90000"/>
              </a:lnSpc>
              <a:spcBef>
                <a:spcPts val="260"/>
              </a:spcBef>
              <a:spcAft>
                <a:spcPts val="0"/>
              </a:spcAft>
              <a:buClr>
                <a:schemeClr val="dk1"/>
              </a:buClr>
              <a:buSzPts val="1800"/>
              <a:buChar char="•"/>
              <a:defRPr/>
            </a:lvl9pPr>
          </a:lstStyle>
          <a:p>
            <a:endParaRPr/>
          </a:p>
        </p:txBody>
      </p:sp>
      <p:sp>
        <p:nvSpPr>
          <p:cNvPr id="37" name="Google Shape;37;p17"/>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7"/>
          <p:cNvSpPr txBox="1">
            <a:spLocks noGrp="1"/>
          </p:cNvSpPr>
          <p:nvPr>
            <p:ph type="ftr" idx="11"/>
          </p:nvPr>
        </p:nvSpPr>
        <p:spPr>
          <a:xfrm>
            <a:off x="3281364" y="6356352"/>
            <a:ext cx="334327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7"/>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8"/>
          <p:cNvSpPr txBox="1">
            <a:spLocks noGrp="1"/>
          </p:cNvSpPr>
          <p:nvPr>
            <p:ph type="title"/>
          </p:nvPr>
        </p:nvSpPr>
        <p:spPr>
          <a:xfrm>
            <a:off x="682329" y="365127"/>
            <a:ext cx="854392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8"/>
          <p:cNvSpPr txBox="1">
            <a:spLocks noGrp="1"/>
          </p:cNvSpPr>
          <p:nvPr>
            <p:ph type="body" idx="1"/>
          </p:nvPr>
        </p:nvSpPr>
        <p:spPr>
          <a:xfrm>
            <a:off x="682329" y="1681164"/>
            <a:ext cx="4190702" cy="823912"/>
          </a:xfrm>
          <a:prstGeom prst="rect">
            <a:avLst/>
          </a:prstGeom>
          <a:noFill/>
          <a:ln>
            <a:noFill/>
          </a:ln>
        </p:spPr>
        <p:txBody>
          <a:bodyPr spcFirstLastPara="1" wrap="square" lIns="91425" tIns="45700" rIns="91425" bIns="45700" anchor="b" anchorCtr="0">
            <a:normAutofit/>
          </a:bodyPr>
          <a:lstStyle>
            <a:lvl1pPr marL="316520" lvl="0" indent="-158260" algn="l">
              <a:lnSpc>
                <a:spcPct val="90000"/>
              </a:lnSpc>
              <a:spcBef>
                <a:spcPts val="519"/>
              </a:spcBef>
              <a:spcAft>
                <a:spcPts val="0"/>
              </a:spcAft>
              <a:buClr>
                <a:schemeClr val="dk1"/>
              </a:buClr>
              <a:buSzPts val="1800"/>
              <a:buNone/>
              <a:defRPr sz="1246" b="1"/>
            </a:lvl1pPr>
            <a:lvl2pPr marL="633039" lvl="1" indent="-158260" algn="l">
              <a:lnSpc>
                <a:spcPct val="90000"/>
              </a:lnSpc>
              <a:spcBef>
                <a:spcPts val="260"/>
              </a:spcBef>
              <a:spcAft>
                <a:spcPts val="0"/>
              </a:spcAft>
              <a:buClr>
                <a:schemeClr val="dk1"/>
              </a:buClr>
              <a:buSzPts val="1500"/>
              <a:buNone/>
              <a:defRPr sz="1038" b="1"/>
            </a:lvl2pPr>
            <a:lvl3pPr marL="949559" lvl="2" indent="-158260" algn="l">
              <a:lnSpc>
                <a:spcPct val="90000"/>
              </a:lnSpc>
              <a:spcBef>
                <a:spcPts val="260"/>
              </a:spcBef>
              <a:spcAft>
                <a:spcPts val="0"/>
              </a:spcAft>
              <a:buClr>
                <a:schemeClr val="dk1"/>
              </a:buClr>
              <a:buSzPts val="1350"/>
              <a:buNone/>
              <a:defRPr sz="935" b="1"/>
            </a:lvl3pPr>
            <a:lvl4pPr marL="1266078" lvl="3" indent="-158260" algn="l">
              <a:lnSpc>
                <a:spcPct val="90000"/>
              </a:lnSpc>
              <a:spcBef>
                <a:spcPts val="260"/>
              </a:spcBef>
              <a:spcAft>
                <a:spcPts val="0"/>
              </a:spcAft>
              <a:buClr>
                <a:schemeClr val="dk1"/>
              </a:buClr>
              <a:buSzPts val="1200"/>
              <a:buNone/>
              <a:defRPr sz="831" b="1"/>
            </a:lvl4pPr>
            <a:lvl5pPr marL="1582598" lvl="4" indent="-158260" algn="l">
              <a:lnSpc>
                <a:spcPct val="90000"/>
              </a:lnSpc>
              <a:spcBef>
                <a:spcPts val="260"/>
              </a:spcBef>
              <a:spcAft>
                <a:spcPts val="0"/>
              </a:spcAft>
              <a:buClr>
                <a:schemeClr val="dk1"/>
              </a:buClr>
              <a:buSzPts val="1200"/>
              <a:buNone/>
              <a:defRPr sz="831" b="1"/>
            </a:lvl5pPr>
            <a:lvl6pPr marL="1899117" lvl="5" indent="-158260" algn="l">
              <a:lnSpc>
                <a:spcPct val="90000"/>
              </a:lnSpc>
              <a:spcBef>
                <a:spcPts val="260"/>
              </a:spcBef>
              <a:spcAft>
                <a:spcPts val="0"/>
              </a:spcAft>
              <a:buClr>
                <a:schemeClr val="dk1"/>
              </a:buClr>
              <a:buSzPts val="1200"/>
              <a:buNone/>
              <a:defRPr sz="831" b="1"/>
            </a:lvl6pPr>
            <a:lvl7pPr marL="2215637" lvl="6" indent="-158260" algn="l">
              <a:lnSpc>
                <a:spcPct val="90000"/>
              </a:lnSpc>
              <a:spcBef>
                <a:spcPts val="260"/>
              </a:spcBef>
              <a:spcAft>
                <a:spcPts val="0"/>
              </a:spcAft>
              <a:buClr>
                <a:schemeClr val="dk1"/>
              </a:buClr>
              <a:buSzPts val="1200"/>
              <a:buNone/>
              <a:defRPr sz="831" b="1"/>
            </a:lvl7pPr>
            <a:lvl8pPr marL="2532156" lvl="7" indent="-158260" algn="l">
              <a:lnSpc>
                <a:spcPct val="90000"/>
              </a:lnSpc>
              <a:spcBef>
                <a:spcPts val="260"/>
              </a:spcBef>
              <a:spcAft>
                <a:spcPts val="0"/>
              </a:spcAft>
              <a:buClr>
                <a:schemeClr val="dk1"/>
              </a:buClr>
              <a:buSzPts val="1200"/>
              <a:buNone/>
              <a:defRPr sz="831" b="1"/>
            </a:lvl8pPr>
            <a:lvl9pPr marL="2848676" lvl="8" indent="-158260" algn="l">
              <a:lnSpc>
                <a:spcPct val="90000"/>
              </a:lnSpc>
              <a:spcBef>
                <a:spcPts val="260"/>
              </a:spcBef>
              <a:spcAft>
                <a:spcPts val="0"/>
              </a:spcAft>
              <a:buClr>
                <a:schemeClr val="dk1"/>
              </a:buClr>
              <a:buSzPts val="1200"/>
              <a:buNone/>
              <a:defRPr sz="831" b="1"/>
            </a:lvl9pPr>
          </a:lstStyle>
          <a:p>
            <a:endParaRPr/>
          </a:p>
        </p:txBody>
      </p:sp>
      <p:sp>
        <p:nvSpPr>
          <p:cNvPr id="43" name="Google Shape;43;p18"/>
          <p:cNvSpPr txBox="1">
            <a:spLocks noGrp="1"/>
          </p:cNvSpPr>
          <p:nvPr>
            <p:ph type="body" idx="2"/>
          </p:nvPr>
        </p:nvSpPr>
        <p:spPr>
          <a:xfrm>
            <a:off x="682329" y="2505076"/>
            <a:ext cx="4190702" cy="3684588"/>
          </a:xfrm>
          <a:prstGeom prst="rect">
            <a:avLst/>
          </a:prstGeom>
          <a:noFill/>
          <a:ln>
            <a:noFill/>
          </a:ln>
        </p:spPr>
        <p:txBody>
          <a:bodyPr spcFirstLastPara="1" wrap="square" lIns="91425" tIns="45700" rIns="91425" bIns="45700" anchor="t" anchorCtr="0">
            <a:normAutofit/>
          </a:bodyPr>
          <a:lstStyle>
            <a:lvl1pPr marL="316520" lvl="0" indent="-237390" algn="l">
              <a:lnSpc>
                <a:spcPct val="90000"/>
              </a:lnSpc>
              <a:spcBef>
                <a:spcPts val="519"/>
              </a:spcBef>
              <a:spcAft>
                <a:spcPts val="0"/>
              </a:spcAft>
              <a:buClr>
                <a:schemeClr val="dk1"/>
              </a:buClr>
              <a:buSzPts val="1800"/>
              <a:buChar char="•"/>
              <a:defRPr/>
            </a:lvl1pPr>
            <a:lvl2pPr marL="633039" lvl="1" indent="-237390" algn="l">
              <a:lnSpc>
                <a:spcPct val="90000"/>
              </a:lnSpc>
              <a:spcBef>
                <a:spcPts val="260"/>
              </a:spcBef>
              <a:spcAft>
                <a:spcPts val="0"/>
              </a:spcAft>
              <a:buClr>
                <a:schemeClr val="dk1"/>
              </a:buClr>
              <a:buSzPts val="1800"/>
              <a:buChar char="•"/>
              <a:defRPr/>
            </a:lvl2pPr>
            <a:lvl3pPr marL="949559" lvl="2" indent="-237390" algn="l">
              <a:lnSpc>
                <a:spcPct val="90000"/>
              </a:lnSpc>
              <a:spcBef>
                <a:spcPts val="260"/>
              </a:spcBef>
              <a:spcAft>
                <a:spcPts val="0"/>
              </a:spcAft>
              <a:buClr>
                <a:schemeClr val="dk1"/>
              </a:buClr>
              <a:buSzPts val="1800"/>
              <a:buChar char="•"/>
              <a:defRPr/>
            </a:lvl3pPr>
            <a:lvl4pPr marL="1266078" lvl="3" indent="-237390" algn="l">
              <a:lnSpc>
                <a:spcPct val="90000"/>
              </a:lnSpc>
              <a:spcBef>
                <a:spcPts val="260"/>
              </a:spcBef>
              <a:spcAft>
                <a:spcPts val="0"/>
              </a:spcAft>
              <a:buClr>
                <a:schemeClr val="dk1"/>
              </a:buClr>
              <a:buSzPts val="1800"/>
              <a:buChar char="•"/>
              <a:defRPr/>
            </a:lvl4pPr>
            <a:lvl5pPr marL="1582598" lvl="4" indent="-237390" algn="l">
              <a:lnSpc>
                <a:spcPct val="90000"/>
              </a:lnSpc>
              <a:spcBef>
                <a:spcPts val="260"/>
              </a:spcBef>
              <a:spcAft>
                <a:spcPts val="0"/>
              </a:spcAft>
              <a:buClr>
                <a:schemeClr val="dk1"/>
              </a:buClr>
              <a:buSzPts val="1800"/>
              <a:buChar char="•"/>
              <a:defRPr/>
            </a:lvl5pPr>
            <a:lvl6pPr marL="1899117" lvl="5" indent="-237390" algn="l">
              <a:lnSpc>
                <a:spcPct val="90000"/>
              </a:lnSpc>
              <a:spcBef>
                <a:spcPts val="260"/>
              </a:spcBef>
              <a:spcAft>
                <a:spcPts val="0"/>
              </a:spcAft>
              <a:buClr>
                <a:schemeClr val="dk1"/>
              </a:buClr>
              <a:buSzPts val="1800"/>
              <a:buChar char="•"/>
              <a:defRPr/>
            </a:lvl6pPr>
            <a:lvl7pPr marL="2215637" lvl="6" indent="-237390" algn="l">
              <a:lnSpc>
                <a:spcPct val="90000"/>
              </a:lnSpc>
              <a:spcBef>
                <a:spcPts val="260"/>
              </a:spcBef>
              <a:spcAft>
                <a:spcPts val="0"/>
              </a:spcAft>
              <a:buClr>
                <a:schemeClr val="dk1"/>
              </a:buClr>
              <a:buSzPts val="1800"/>
              <a:buChar char="•"/>
              <a:defRPr/>
            </a:lvl7pPr>
            <a:lvl8pPr marL="2532156" lvl="7" indent="-237390" algn="l">
              <a:lnSpc>
                <a:spcPct val="90000"/>
              </a:lnSpc>
              <a:spcBef>
                <a:spcPts val="260"/>
              </a:spcBef>
              <a:spcAft>
                <a:spcPts val="0"/>
              </a:spcAft>
              <a:buClr>
                <a:schemeClr val="dk1"/>
              </a:buClr>
              <a:buSzPts val="1800"/>
              <a:buChar char="•"/>
              <a:defRPr/>
            </a:lvl8pPr>
            <a:lvl9pPr marL="2848676" lvl="8" indent="-237390" algn="l">
              <a:lnSpc>
                <a:spcPct val="90000"/>
              </a:lnSpc>
              <a:spcBef>
                <a:spcPts val="260"/>
              </a:spcBef>
              <a:spcAft>
                <a:spcPts val="0"/>
              </a:spcAft>
              <a:buClr>
                <a:schemeClr val="dk1"/>
              </a:buClr>
              <a:buSzPts val="1800"/>
              <a:buChar char="•"/>
              <a:defRPr/>
            </a:lvl9pPr>
          </a:lstStyle>
          <a:p>
            <a:endParaRPr/>
          </a:p>
        </p:txBody>
      </p:sp>
      <p:sp>
        <p:nvSpPr>
          <p:cNvPr id="44" name="Google Shape;44;p18"/>
          <p:cNvSpPr txBox="1">
            <a:spLocks noGrp="1"/>
          </p:cNvSpPr>
          <p:nvPr>
            <p:ph type="body" idx="3"/>
          </p:nvPr>
        </p:nvSpPr>
        <p:spPr>
          <a:xfrm>
            <a:off x="5014914" y="1681164"/>
            <a:ext cx="4211340" cy="823912"/>
          </a:xfrm>
          <a:prstGeom prst="rect">
            <a:avLst/>
          </a:prstGeom>
          <a:noFill/>
          <a:ln>
            <a:noFill/>
          </a:ln>
        </p:spPr>
        <p:txBody>
          <a:bodyPr spcFirstLastPara="1" wrap="square" lIns="91425" tIns="45700" rIns="91425" bIns="45700" anchor="b" anchorCtr="0">
            <a:normAutofit/>
          </a:bodyPr>
          <a:lstStyle>
            <a:lvl1pPr marL="316520" lvl="0" indent="-158260" algn="l">
              <a:lnSpc>
                <a:spcPct val="90000"/>
              </a:lnSpc>
              <a:spcBef>
                <a:spcPts val="519"/>
              </a:spcBef>
              <a:spcAft>
                <a:spcPts val="0"/>
              </a:spcAft>
              <a:buClr>
                <a:schemeClr val="dk1"/>
              </a:buClr>
              <a:buSzPts val="1800"/>
              <a:buNone/>
              <a:defRPr sz="1246" b="1"/>
            </a:lvl1pPr>
            <a:lvl2pPr marL="633039" lvl="1" indent="-158260" algn="l">
              <a:lnSpc>
                <a:spcPct val="90000"/>
              </a:lnSpc>
              <a:spcBef>
                <a:spcPts val="260"/>
              </a:spcBef>
              <a:spcAft>
                <a:spcPts val="0"/>
              </a:spcAft>
              <a:buClr>
                <a:schemeClr val="dk1"/>
              </a:buClr>
              <a:buSzPts val="1500"/>
              <a:buNone/>
              <a:defRPr sz="1038" b="1"/>
            </a:lvl2pPr>
            <a:lvl3pPr marL="949559" lvl="2" indent="-158260" algn="l">
              <a:lnSpc>
                <a:spcPct val="90000"/>
              </a:lnSpc>
              <a:spcBef>
                <a:spcPts val="260"/>
              </a:spcBef>
              <a:spcAft>
                <a:spcPts val="0"/>
              </a:spcAft>
              <a:buClr>
                <a:schemeClr val="dk1"/>
              </a:buClr>
              <a:buSzPts val="1350"/>
              <a:buNone/>
              <a:defRPr sz="935" b="1"/>
            </a:lvl3pPr>
            <a:lvl4pPr marL="1266078" lvl="3" indent="-158260" algn="l">
              <a:lnSpc>
                <a:spcPct val="90000"/>
              </a:lnSpc>
              <a:spcBef>
                <a:spcPts val="260"/>
              </a:spcBef>
              <a:spcAft>
                <a:spcPts val="0"/>
              </a:spcAft>
              <a:buClr>
                <a:schemeClr val="dk1"/>
              </a:buClr>
              <a:buSzPts val="1200"/>
              <a:buNone/>
              <a:defRPr sz="831" b="1"/>
            </a:lvl4pPr>
            <a:lvl5pPr marL="1582598" lvl="4" indent="-158260" algn="l">
              <a:lnSpc>
                <a:spcPct val="90000"/>
              </a:lnSpc>
              <a:spcBef>
                <a:spcPts val="260"/>
              </a:spcBef>
              <a:spcAft>
                <a:spcPts val="0"/>
              </a:spcAft>
              <a:buClr>
                <a:schemeClr val="dk1"/>
              </a:buClr>
              <a:buSzPts val="1200"/>
              <a:buNone/>
              <a:defRPr sz="831" b="1"/>
            </a:lvl5pPr>
            <a:lvl6pPr marL="1899117" lvl="5" indent="-158260" algn="l">
              <a:lnSpc>
                <a:spcPct val="90000"/>
              </a:lnSpc>
              <a:spcBef>
                <a:spcPts val="260"/>
              </a:spcBef>
              <a:spcAft>
                <a:spcPts val="0"/>
              </a:spcAft>
              <a:buClr>
                <a:schemeClr val="dk1"/>
              </a:buClr>
              <a:buSzPts val="1200"/>
              <a:buNone/>
              <a:defRPr sz="831" b="1"/>
            </a:lvl6pPr>
            <a:lvl7pPr marL="2215637" lvl="6" indent="-158260" algn="l">
              <a:lnSpc>
                <a:spcPct val="90000"/>
              </a:lnSpc>
              <a:spcBef>
                <a:spcPts val="260"/>
              </a:spcBef>
              <a:spcAft>
                <a:spcPts val="0"/>
              </a:spcAft>
              <a:buClr>
                <a:schemeClr val="dk1"/>
              </a:buClr>
              <a:buSzPts val="1200"/>
              <a:buNone/>
              <a:defRPr sz="831" b="1"/>
            </a:lvl7pPr>
            <a:lvl8pPr marL="2532156" lvl="7" indent="-158260" algn="l">
              <a:lnSpc>
                <a:spcPct val="90000"/>
              </a:lnSpc>
              <a:spcBef>
                <a:spcPts val="260"/>
              </a:spcBef>
              <a:spcAft>
                <a:spcPts val="0"/>
              </a:spcAft>
              <a:buClr>
                <a:schemeClr val="dk1"/>
              </a:buClr>
              <a:buSzPts val="1200"/>
              <a:buNone/>
              <a:defRPr sz="831" b="1"/>
            </a:lvl8pPr>
            <a:lvl9pPr marL="2848676" lvl="8" indent="-158260" algn="l">
              <a:lnSpc>
                <a:spcPct val="90000"/>
              </a:lnSpc>
              <a:spcBef>
                <a:spcPts val="260"/>
              </a:spcBef>
              <a:spcAft>
                <a:spcPts val="0"/>
              </a:spcAft>
              <a:buClr>
                <a:schemeClr val="dk1"/>
              </a:buClr>
              <a:buSzPts val="1200"/>
              <a:buNone/>
              <a:defRPr sz="831" b="1"/>
            </a:lvl9pPr>
          </a:lstStyle>
          <a:p>
            <a:endParaRPr/>
          </a:p>
        </p:txBody>
      </p:sp>
      <p:sp>
        <p:nvSpPr>
          <p:cNvPr id="45" name="Google Shape;45;p18"/>
          <p:cNvSpPr txBox="1">
            <a:spLocks noGrp="1"/>
          </p:cNvSpPr>
          <p:nvPr>
            <p:ph type="body" idx="4"/>
          </p:nvPr>
        </p:nvSpPr>
        <p:spPr>
          <a:xfrm>
            <a:off x="5014914" y="2505076"/>
            <a:ext cx="4211340" cy="3684588"/>
          </a:xfrm>
          <a:prstGeom prst="rect">
            <a:avLst/>
          </a:prstGeom>
          <a:noFill/>
          <a:ln>
            <a:noFill/>
          </a:ln>
        </p:spPr>
        <p:txBody>
          <a:bodyPr spcFirstLastPara="1" wrap="square" lIns="91425" tIns="45700" rIns="91425" bIns="45700" anchor="t" anchorCtr="0">
            <a:normAutofit/>
          </a:bodyPr>
          <a:lstStyle>
            <a:lvl1pPr marL="316520" lvl="0" indent="-237390" algn="l">
              <a:lnSpc>
                <a:spcPct val="90000"/>
              </a:lnSpc>
              <a:spcBef>
                <a:spcPts val="519"/>
              </a:spcBef>
              <a:spcAft>
                <a:spcPts val="0"/>
              </a:spcAft>
              <a:buClr>
                <a:schemeClr val="dk1"/>
              </a:buClr>
              <a:buSzPts val="1800"/>
              <a:buChar char="•"/>
              <a:defRPr/>
            </a:lvl1pPr>
            <a:lvl2pPr marL="633039" lvl="1" indent="-237390" algn="l">
              <a:lnSpc>
                <a:spcPct val="90000"/>
              </a:lnSpc>
              <a:spcBef>
                <a:spcPts val="260"/>
              </a:spcBef>
              <a:spcAft>
                <a:spcPts val="0"/>
              </a:spcAft>
              <a:buClr>
                <a:schemeClr val="dk1"/>
              </a:buClr>
              <a:buSzPts val="1800"/>
              <a:buChar char="•"/>
              <a:defRPr/>
            </a:lvl2pPr>
            <a:lvl3pPr marL="949559" lvl="2" indent="-237390" algn="l">
              <a:lnSpc>
                <a:spcPct val="90000"/>
              </a:lnSpc>
              <a:spcBef>
                <a:spcPts val="260"/>
              </a:spcBef>
              <a:spcAft>
                <a:spcPts val="0"/>
              </a:spcAft>
              <a:buClr>
                <a:schemeClr val="dk1"/>
              </a:buClr>
              <a:buSzPts val="1800"/>
              <a:buChar char="•"/>
              <a:defRPr/>
            </a:lvl3pPr>
            <a:lvl4pPr marL="1266078" lvl="3" indent="-237390" algn="l">
              <a:lnSpc>
                <a:spcPct val="90000"/>
              </a:lnSpc>
              <a:spcBef>
                <a:spcPts val="260"/>
              </a:spcBef>
              <a:spcAft>
                <a:spcPts val="0"/>
              </a:spcAft>
              <a:buClr>
                <a:schemeClr val="dk1"/>
              </a:buClr>
              <a:buSzPts val="1800"/>
              <a:buChar char="•"/>
              <a:defRPr/>
            </a:lvl4pPr>
            <a:lvl5pPr marL="1582598" lvl="4" indent="-237390" algn="l">
              <a:lnSpc>
                <a:spcPct val="90000"/>
              </a:lnSpc>
              <a:spcBef>
                <a:spcPts val="260"/>
              </a:spcBef>
              <a:spcAft>
                <a:spcPts val="0"/>
              </a:spcAft>
              <a:buClr>
                <a:schemeClr val="dk1"/>
              </a:buClr>
              <a:buSzPts val="1800"/>
              <a:buChar char="•"/>
              <a:defRPr/>
            </a:lvl5pPr>
            <a:lvl6pPr marL="1899117" lvl="5" indent="-237390" algn="l">
              <a:lnSpc>
                <a:spcPct val="90000"/>
              </a:lnSpc>
              <a:spcBef>
                <a:spcPts val="260"/>
              </a:spcBef>
              <a:spcAft>
                <a:spcPts val="0"/>
              </a:spcAft>
              <a:buClr>
                <a:schemeClr val="dk1"/>
              </a:buClr>
              <a:buSzPts val="1800"/>
              <a:buChar char="•"/>
              <a:defRPr/>
            </a:lvl6pPr>
            <a:lvl7pPr marL="2215637" lvl="6" indent="-237390" algn="l">
              <a:lnSpc>
                <a:spcPct val="90000"/>
              </a:lnSpc>
              <a:spcBef>
                <a:spcPts val="260"/>
              </a:spcBef>
              <a:spcAft>
                <a:spcPts val="0"/>
              </a:spcAft>
              <a:buClr>
                <a:schemeClr val="dk1"/>
              </a:buClr>
              <a:buSzPts val="1800"/>
              <a:buChar char="•"/>
              <a:defRPr/>
            </a:lvl7pPr>
            <a:lvl8pPr marL="2532156" lvl="7" indent="-237390" algn="l">
              <a:lnSpc>
                <a:spcPct val="90000"/>
              </a:lnSpc>
              <a:spcBef>
                <a:spcPts val="260"/>
              </a:spcBef>
              <a:spcAft>
                <a:spcPts val="0"/>
              </a:spcAft>
              <a:buClr>
                <a:schemeClr val="dk1"/>
              </a:buClr>
              <a:buSzPts val="1800"/>
              <a:buChar char="•"/>
              <a:defRPr/>
            </a:lvl8pPr>
            <a:lvl9pPr marL="2848676" lvl="8" indent="-237390" algn="l">
              <a:lnSpc>
                <a:spcPct val="90000"/>
              </a:lnSpc>
              <a:spcBef>
                <a:spcPts val="260"/>
              </a:spcBef>
              <a:spcAft>
                <a:spcPts val="0"/>
              </a:spcAft>
              <a:buClr>
                <a:schemeClr val="dk1"/>
              </a:buClr>
              <a:buSzPts val="1800"/>
              <a:buChar char="•"/>
              <a:defRPr/>
            </a:lvl9pPr>
          </a:lstStyle>
          <a:p>
            <a:endParaRPr/>
          </a:p>
        </p:txBody>
      </p:sp>
      <p:sp>
        <p:nvSpPr>
          <p:cNvPr id="46" name="Google Shape;46;p18"/>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8"/>
          <p:cNvSpPr txBox="1">
            <a:spLocks noGrp="1"/>
          </p:cNvSpPr>
          <p:nvPr>
            <p:ph type="ftr" idx="11"/>
          </p:nvPr>
        </p:nvSpPr>
        <p:spPr>
          <a:xfrm>
            <a:off x="3281364" y="6356352"/>
            <a:ext cx="334327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8"/>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9"/>
          <p:cNvSpPr txBox="1">
            <a:spLocks noGrp="1"/>
          </p:cNvSpPr>
          <p:nvPr>
            <p:ph type="title"/>
          </p:nvPr>
        </p:nvSpPr>
        <p:spPr>
          <a:xfrm>
            <a:off x="681039" y="365127"/>
            <a:ext cx="854392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9"/>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9"/>
          <p:cNvSpPr txBox="1">
            <a:spLocks noGrp="1"/>
          </p:cNvSpPr>
          <p:nvPr>
            <p:ph type="ftr" idx="11"/>
          </p:nvPr>
        </p:nvSpPr>
        <p:spPr>
          <a:xfrm>
            <a:off x="3281364" y="6356352"/>
            <a:ext cx="334327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9"/>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0"/>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0"/>
          <p:cNvSpPr txBox="1">
            <a:spLocks noGrp="1"/>
          </p:cNvSpPr>
          <p:nvPr>
            <p:ph type="ftr" idx="11"/>
          </p:nvPr>
        </p:nvSpPr>
        <p:spPr>
          <a:xfrm>
            <a:off x="3281364" y="6356352"/>
            <a:ext cx="334327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0"/>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1"/>
          <p:cNvSpPr txBox="1">
            <a:spLocks noGrp="1"/>
          </p:cNvSpPr>
          <p:nvPr>
            <p:ph type="title"/>
          </p:nvPr>
        </p:nvSpPr>
        <p:spPr>
          <a:xfrm>
            <a:off x="682328" y="457200"/>
            <a:ext cx="3194944"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1662"/>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1"/>
          <p:cNvSpPr txBox="1">
            <a:spLocks noGrp="1"/>
          </p:cNvSpPr>
          <p:nvPr>
            <p:ph type="body" idx="1"/>
          </p:nvPr>
        </p:nvSpPr>
        <p:spPr>
          <a:xfrm>
            <a:off x="4211341" y="987427"/>
            <a:ext cx="5014913" cy="4873625"/>
          </a:xfrm>
          <a:prstGeom prst="rect">
            <a:avLst/>
          </a:prstGeom>
          <a:noFill/>
          <a:ln>
            <a:noFill/>
          </a:ln>
        </p:spPr>
        <p:txBody>
          <a:bodyPr spcFirstLastPara="1" wrap="square" lIns="91425" tIns="45700" rIns="91425" bIns="45700" anchor="t" anchorCtr="0">
            <a:normAutofit/>
          </a:bodyPr>
          <a:lstStyle>
            <a:lvl1pPr marL="316520" lvl="0" indent="-263766" algn="l">
              <a:lnSpc>
                <a:spcPct val="90000"/>
              </a:lnSpc>
              <a:spcBef>
                <a:spcPts val="519"/>
              </a:spcBef>
              <a:spcAft>
                <a:spcPts val="0"/>
              </a:spcAft>
              <a:buClr>
                <a:schemeClr val="dk1"/>
              </a:buClr>
              <a:buSzPts val="2400"/>
              <a:buChar char="•"/>
              <a:defRPr sz="1662"/>
            </a:lvl1pPr>
            <a:lvl2pPr marL="633039" lvl="1" indent="-250578" algn="l">
              <a:lnSpc>
                <a:spcPct val="90000"/>
              </a:lnSpc>
              <a:spcBef>
                <a:spcPts val="260"/>
              </a:spcBef>
              <a:spcAft>
                <a:spcPts val="0"/>
              </a:spcAft>
              <a:buClr>
                <a:schemeClr val="dk1"/>
              </a:buClr>
              <a:buSzPts val="2100"/>
              <a:buChar char="•"/>
              <a:defRPr sz="1454"/>
            </a:lvl2pPr>
            <a:lvl3pPr marL="949559" lvl="2" indent="-237390" algn="l">
              <a:lnSpc>
                <a:spcPct val="90000"/>
              </a:lnSpc>
              <a:spcBef>
                <a:spcPts val="260"/>
              </a:spcBef>
              <a:spcAft>
                <a:spcPts val="0"/>
              </a:spcAft>
              <a:buClr>
                <a:schemeClr val="dk1"/>
              </a:buClr>
              <a:buSzPts val="1800"/>
              <a:buChar char="•"/>
              <a:defRPr sz="1246"/>
            </a:lvl3pPr>
            <a:lvl4pPr marL="1266078" lvl="3" indent="-224201" algn="l">
              <a:lnSpc>
                <a:spcPct val="90000"/>
              </a:lnSpc>
              <a:spcBef>
                <a:spcPts val="260"/>
              </a:spcBef>
              <a:spcAft>
                <a:spcPts val="0"/>
              </a:spcAft>
              <a:buClr>
                <a:schemeClr val="dk1"/>
              </a:buClr>
              <a:buSzPts val="1500"/>
              <a:buChar char="•"/>
              <a:defRPr sz="1038"/>
            </a:lvl4pPr>
            <a:lvl5pPr marL="1582598" lvl="4" indent="-224201" algn="l">
              <a:lnSpc>
                <a:spcPct val="90000"/>
              </a:lnSpc>
              <a:spcBef>
                <a:spcPts val="260"/>
              </a:spcBef>
              <a:spcAft>
                <a:spcPts val="0"/>
              </a:spcAft>
              <a:buClr>
                <a:schemeClr val="dk1"/>
              </a:buClr>
              <a:buSzPts val="1500"/>
              <a:buChar char="•"/>
              <a:defRPr sz="1038"/>
            </a:lvl5pPr>
            <a:lvl6pPr marL="1899117" lvl="5" indent="-224201" algn="l">
              <a:lnSpc>
                <a:spcPct val="90000"/>
              </a:lnSpc>
              <a:spcBef>
                <a:spcPts val="260"/>
              </a:spcBef>
              <a:spcAft>
                <a:spcPts val="0"/>
              </a:spcAft>
              <a:buClr>
                <a:schemeClr val="dk1"/>
              </a:buClr>
              <a:buSzPts val="1500"/>
              <a:buChar char="•"/>
              <a:defRPr sz="1038"/>
            </a:lvl6pPr>
            <a:lvl7pPr marL="2215637" lvl="6" indent="-224201" algn="l">
              <a:lnSpc>
                <a:spcPct val="90000"/>
              </a:lnSpc>
              <a:spcBef>
                <a:spcPts val="260"/>
              </a:spcBef>
              <a:spcAft>
                <a:spcPts val="0"/>
              </a:spcAft>
              <a:buClr>
                <a:schemeClr val="dk1"/>
              </a:buClr>
              <a:buSzPts val="1500"/>
              <a:buChar char="•"/>
              <a:defRPr sz="1038"/>
            </a:lvl7pPr>
            <a:lvl8pPr marL="2532156" lvl="7" indent="-224201" algn="l">
              <a:lnSpc>
                <a:spcPct val="90000"/>
              </a:lnSpc>
              <a:spcBef>
                <a:spcPts val="260"/>
              </a:spcBef>
              <a:spcAft>
                <a:spcPts val="0"/>
              </a:spcAft>
              <a:buClr>
                <a:schemeClr val="dk1"/>
              </a:buClr>
              <a:buSzPts val="1500"/>
              <a:buChar char="•"/>
              <a:defRPr sz="1038"/>
            </a:lvl8pPr>
            <a:lvl9pPr marL="2848676" lvl="8" indent="-224201" algn="l">
              <a:lnSpc>
                <a:spcPct val="90000"/>
              </a:lnSpc>
              <a:spcBef>
                <a:spcPts val="260"/>
              </a:spcBef>
              <a:spcAft>
                <a:spcPts val="0"/>
              </a:spcAft>
              <a:buClr>
                <a:schemeClr val="dk1"/>
              </a:buClr>
              <a:buSzPts val="1500"/>
              <a:buChar char="•"/>
              <a:defRPr sz="1038"/>
            </a:lvl9pPr>
          </a:lstStyle>
          <a:p>
            <a:endParaRPr/>
          </a:p>
        </p:txBody>
      </p:sp>
      <p:sp>
        <p:nvSpPr>
          <p:cNvPr id="61" name="Google Shape;61;p21"/>
          <p:cNvSpPr txBox="1">
            <a:spLocks noGrp="1"/>
          </p:cNvSpPr>
          <p:nvPr>
            <p:ph type="body" idx="2"/>
          </p:nvPr>
        </p:nvSpPr>
        <p:spPr>
          <a:xfrm>
            <a:off x="682328" y="2057400"/>
            <a:ext cx="3194944" cy="3811588"/>
          </a:xfrm>
          <a:prstGeom prst="rect">
            <a:avLst/>
          </a:prstGeom>
          <a:noFill/>
          <a:ln>
            <a:noFill/>
          </a:ln>
        </p:spPr>
        <p:txBody>
          <a:bodyPr spcFirstLastPara="1" wrap="square" lIns="91425" tIns="45700" rIns="91425" bIns="45700" anchor="t" anchorCtr="0">
            <a:normAutofit/>
          </a:bodyPr>
          <a:lstStyle>
            <a:lvl1pPr marL="316520" lvl="0" indent="-158260" algn="l">
              <a:lnSpc>
                <a:spcPct val="90000"/>
              </a:lnSpc>
              <a:spcBef>
                <a:spcPts val="519"/>
              </a:spcBef>
              <a:spcAft>
                <a:spcPts val="0"/>
              </a:spcAft>
              <a:buClr>
                <a:schemeClr val="dk1"/>
              </a:buClr>
              <a:buSzPts val="1200"/>
              <a:buNone/>
              <a:defRPr sz="831"/>
            </a:lvl1pPr>
            <a:lvl2pPr marL="633039" lvl="1" indent="-158260" algn="l">
              <a:lnSpc>
                <a:spcPct val="90000"/>
              </a:lnSpc>
              <a:spcBef>
                <a:spcPts val="260"/>
              </a:spcBef>
              <a:spcAft>
                <a:spcPts val="0"/>
              </a:spcAft>
              <a:buClr>
                <a:schemeClr val="dk1"/>
              </a:buClr>
              <a:buSzPts val="1050"/>
              <a:buNone/>
              <a:defRPr sz="727"/>
            </a:lvl2pPr>
            <a:lvl3pPr marL="949559" lvl="2" indent="-158260" algn="l">
              <a:lnSpc>
                <a:spcPct val="90000"/>
              </a:lnSpc>
              <a:spcBef>
                <a:spcPts val="260"/>
              </a:spcBef>
              <a:spcAft>
                <a:spcPts val="0"/>
              </a:spcAft>
              <a:buClr>
                <a:schemeClr val="dk1"/>
              </a:buClr>
              <a:buSzPts val="900"/>
              <a:buNone/>
              <a:defRPr sz="623"/>
            </a:lvl3pPr>
            <a:lvl4pPr marL="1266078" lvl="3" indent="-158260" algn="l">
              <a:lnSpc>
                <a:spcPct val="90000"/>
              </a:lnSpc>
              <a:spcBef>
                <a:spcPts val="260"/>
              </a:spcBef>
              <a:spcAft>
                <a:spcPts val="0"/>
              </a:spcAft>
              <a:buClr>
                <a:schemeClr val="dk1"/>
              </a:buClr>
              <a:buSzPts val="750"/>
              <a:buNone/>
              <a:defRPr sz="519"/>
            </a:lvl4pPr>
            <a:lvl5pPr marL="1582598" lvl="4" indent="-158260" algn="l">
              <a:lnSpc>
                <a:spcPct val="90000"/>
              </a:lnSpc>
              <a:spcBef>
                <a:spcPts val="260"/>
              </a:spcBef>
              <a:spcAft>
                <a:spcPts val="0"/>
              </a:spcAft>
              <a:buClr>
                <a:schemeClr val="dk1"/>
              </a:buClr>
              <a:buSzPts val="750"/>
              <a:buNone/>
              <a:defRPr sz="519"/>
            </a:lvl5pPr>
            <a:lvl6pPr marL="1899117" lvl="5" indent="-158260" algn="l">
              <a:lnSpc>
                <a:spcPct val="90000"/>
              </a:lnSpc>
              <a:spcBef>
                <a:spcPts val="260"/>
              </a:spcBef>
              <a:spcAft>
                <a:spcPts val="0"/>
              </a:spcAft>
              <a:buClr>
                <a:schemeClr val="dk1"/>
              </a:buClr>
              <a:buSzPts val="750"/>
              <a:buNone/>
              <a:defRPr sz="519"/>
            </a:lvl6pPr>
            <a:lvl7pPr marL="2215637" lvl="6" indent="-158260" algn="l">
              <a:lnSpc>
                <a:spcPct val="90000"/>
              </a:lnSpc>
              <a:spcBef>
                <a:spcPts val="260"/>
              </a:spcBef>
              <a:spcAft>
                <a:spcPts val="0"/>
              </a:spcAft>
              <a:buClr>
                <a:schemeClr val="dk1"/>
              </a:buClr>
              <a:buSzPts val="750"/>
              <a:buNone/>
              <a:defRPr sz="519"/>
            </a:lvl7pPr>
            <a:lvl8pPr marL="2532156" lvl="7" indent="-158260" algn="l">
              <a:lnSpc>
                <a:spcPct val="90000"/>
              </a:lnSpc>
              <a:spcBef>
                <a:spcPts val="260"/>
              </a:spcBef>
              <a:spcAft>
                <a:spcPts val="0"/>
              </a:spcAft>
              <a:buClr>
                <a:schemeClr val="dk1"/>
              </a:buClr>
              <a:buSzPts val="750"/>
              <a:buNone/>
              <a:defRPr sz="519"/>
            </a:lvl8pPr>
            <a:lvl9pPr marL="2848676" lvl="8" indent="-158260" algn="l">
              <a:lnSpc>
                <a:spcPct val="90000"/>
              </a:lnSpc>
              <a:spcBef>
                <a:spcPts val="260"/>
              </a:spcBef>
              <a:spcAft>
                <a:spcPts val="0"/>
              </a:spcAft>
              <a:buClr>
                <a:schemeClr val="dk1"/>
              </a:buClr>
              <a:buSzPts val="750"/>
              <a:buNone/>
              <a:defRPr sz="519"/>
            </a:lvl9pPr>
          </a:lstStyle>
          <a:p>
            <a:endParaRPr/>
          </a:p>
        </p:txBody>
      </p:sp>
      <p:sp>
        <p:nvSpPr>
          <p:cNvPr id="62" name="Google Shape;62;p21"/>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1"/>
          <p:cNvSpPr txBox="1">
            <a:spLocks noGrp="1"/>
          </p:cNvSpPr>
          <p:nvPr>
            <p:ph type="ftr" idx="11"/>
          </p:nvPr>
        </p:nvSpPr>
        <p:spPr>
          <a:xfrm>
            <a:off x="3281364" y="6356352"/>
            <a:ext cx="334327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1"/>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2"/>
          <p:cNvSpPr txBox="1">
            <a:spLocks noGrp="1"/>
          </p:cNvSpPr>
          <p:nvPr>
            <p:ph type="title"/>
          </p:nvPr>
        </p:nvSpPr>
        <p:spPr>
          <a:xfrm>
            <a:off x="682328" y="457200"/>
            <a:ext cx="3194944"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1662"/>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2"/>
          <p:cNvSpPr>
            <a:spLocks noGrp="1"/>
          </p:cNvSpPr>
          <p:nvPr>
            <p:ph type="pic" idx="2"/>
          </p:nvPr>
        </p:nvSpPr>
        <p:spPr>
          <a:xfrm>
            <a:off x="4211341" y="987427"/>
            <a:ext cx="5014913" cy="4873625"/>
          </a:xfrm>
          <a:prstGeom prst="rect">
            <a:avLst/>
          </a:prstGeom>
          <a:noFill/>
          <a:ln>
            <a:noFill/>
          </a:ln>
        </p:spPr>
      </p:sp>
      <p:sp>
        <p:nvSpPr>
          <p:cNvPr id="68" name="Google Shape;68;p22"/>
          <p:cNvSpPr txBox="1">
            <a:spLocks noGrp="1"/>
          </p:cNvSpPr>
          <p:nvPr>
            <p:ph type="body" idx="1"/>
          </p:nvPr>
        </p:nvSpPr>
        <p:spPr>
          <a:xfrm>
            <a:off x="682328" y="2057400"/>
            <a:ext cx="3194944" cy="3811588"/>
          </a:xfrm>
          <a:prstGeom prst="rect">
            <a:avLst/>
          </a:prstGeom>
          <a:noFill/>
          <a:ln>
            <a:noFill/>
          </a:ln>
        </p:spPr>
        <p:txBody>
          <a:bodyPr spcFirstLastPara="1" wrap="square" lIns="91425" tIns="45700" rIns="91425" bIns="45700" anchor="t" anchorCtr="0">
            <a:normAutofit/>
          </a:bodyPr>
          <a:lstStyle>
            <a:lvl1pPr marL="316520" lvl="0" indent="-158260" algn="l">
              <a:lnSpc>
                <a:spcPct val="90000"/>
              </a:lnSpc>
              <a:spcBef>
                <a:spcPts val="519"/>
              </a:spcBef>
              <a:spcAft>
                <a:spcPts val="0"/>
              </a:spcAft>
              <a:buClr>
                <a:schemeClr val="dk1"/>
              </a:buClr>
              <a:buSzPts val="1200"/>
              <a:buNone/>
              <a:defRPr sz="831"/>
            </a:lvl1pPr>
            <a:lvl2pPr marL="633039" lvl="1" indent="-158260" algn="l">
              <a:lnSpc>
                <a:spcPct val="90000"/>
              </a:lnSpc>
              <a:spcBef>
                <a:spcPts val="260"/>
              </a:spcBef>
              <a:spcAft>
                <a:spcPts val="0"/>
              </a:spcAft>
              <a:buClr>
                <a:schemeClr val="dk1"/>
              </a:buClr>
              <a:buSzPts val="1050"/>
              <a:buNone/>
              <a:defRPr sz="727"/>
            </a:lvl2pPr>
            <a:lvl3pPr marL="949559" lvl="2" indent="-158260" algn="l">
              <a:lnSpc>
                <a:spcPct val="90000"/>
              </a:lnSpc>
              <a:spcBef>
                <a:spcPts val="260"/>
              </a:spcBef>
              <a:spcAft>
                <a:spcPts val="0"/>
              </a:spcAft>
              <a:buClr>
                <a:schemeClr val="dk1"/>
              </a:buClr>
              <a:buSzPts val="900"/>
              <a:buNone/>
              <a:defRPr sz="623"/>
            </a:lvl3pPr>
            <a:lvl4pPr marL="1266078" lvl="3" indent="-158260" algn="l">
              <a:lnSpc>
                <a:spcPct val="90000"/>
              </a:lnSpc>
              <a:spcBef>
                <a:spcPts val="260"/>
              </a:spcBef>
              <a:spcAft>
                <a:spcPts val="0"/>
              </a:spcAft>
              <a:buClr>
                <a:schemeClr val="dk1"/>
              </a:buClr>
              <a:buSzPts val="750"/>
              <a:buNone/>
              <a:defRPr sz="519"/>
            </a:lvl4pPr>
            <a:lvl5pPr marL="1582598" lvl="4" indent="-158260" algn="l">
              <a:lnSpc>
                <a:spcPct val="90000"/>
              </a:lnSpc>
              <a:spcBef>
                <a:spcPts val="260"/>
              </a:spcBef>
              <a:spcAft>
                <a:spcPts val="0"/>
              </a:spcAft>
              <a:buClr>
                <a:schemeClr val="dk1"/>
              </a:buClr>
              <a:buSzPts val="750"/>
              <a:buNone/>
              <a:defRPr sz="519"/>
            </a:lvl5pPr>
            <a:lvl6pPr marL="1899117" lvl="5" indent="-158260" algn="l">
              <a:lnSpc>
                <a:spcPct val="90000"/>
              </a:lnSpc>
              <a:spcBef>
                <a:spcPts val="260"/>
              </a:spcBef>
              <a:spcAft>
                <a:spcPts val="0"/>
              </a:spcAft>
              <a:buClr>
                <a:schemeClr val="dk1"/>
              </a:buClr>
              <a:buSzPts val="750"/>
              <a:buNone/>
              <a:defRPr sz="519"/>
            </a:lvl6pPr>
            <a:lvl7pPr marL="2215637" lvl="6" indent="-158260" algn="l">
              <a:lnSpc>
                <a:spcPct val="90000"/>
              </a:lnSpc>
              <a:spcBef>
                <a:spcPts val="260"/>
              </a:spcBef>
              <a:spcAft>
                <a:spcPts val="0"/>
              </a:spcAft>
              <a:buClr>
                <a:schemeClr val="dk1"/>
              </a:buClr>
              <a:buSzPts val="750"/>
              <a:buNone/>
              <a:defRPr sz="519"/>
            </a:lvl7pPr>
            <a:lvl8pPr marL="2532156" lvl="7" indent="-158260" algn="l">
              <a:lnSpc>
                <a:spcPct val="90000"/>
              </a:lnSpc>
              <a:spcBef>
                <a:spcPts val="260"/>
              </a:spcBef>
              <a:spcAft>
                <a:spcPts val="0"/>
              </a:spcAft>
              <a:buClr>
                <a:schemeClr val="dk1"/>
              </a:buClr>
              <a:buSzPts val="750"/>
              <a:buNone/>
              <a:defRPr sz="519"/>
            </a:lvl8pPr>
            <a:lvl9pPr marL="2848676" lvl="8" indent="-158260" algn="l">
              <a:lnSpc>
                <a:spcPct val="90000"/>
              </a:lnSpc>
              <a:spcBef>
                <a:spcPts val="260"/>
              </a:spcBef>
              <a:spcAft>
                <a:spcPts val="0"/>
              </a:spcAft>
              <a:buClr>
                <a:schemeClr val="dk1"/>
              </a:buClr>
              <a:buSzPts val="750"/>
              <a:buNone/>
              <a:defRPr sz="519"/>
            </a:lvl9pPr>
          </a:lstStyle>
          <a:p>
            <a:endParaRPr/>
          </a:p>
        </p:txBody>
      </p:sp>
      <p:sp>
        <p:nvSpPr>
          <p:cNvPr id="69" name="Google Shape;69;p22"/>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2"/>
          <p:cNvSpPr txBox="1">
            <a:spLocks noGrp="1"/>
          </p:cNvSpPr>
          <p:nvPr>
            <p:ph type="ftr" idx="11"/>
          </p:nvPr>
        </p:nvSpPr>
        <p:spPr>
          <a:xfrm>
            <a:off x="3281364" y="6356352"/>
            <a:ext cx="334327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2"/>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3"/>
          <p:cNvSpPr txBox="1">
            <a:spLocks noGrp="1"/>
          </p:cNvSpPr>
          <p:nvPr>
            <p:ph type="title"/>
          </p:nvPr>
        </p:nvSpPr>
        <p:spPr>
          <a:xfrm>
            <a:off x="681039" y="365127"/>
            <a:ext cx="854392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3"/>
          <p:cNvSpPr txBox="1">
            <a:spLocks noGrp="1"/>
          </p:cNvSpPr>
          <p:nvPr>
            <p:ph type="body" idx="1"/>
          </p:nvPr>
        </p:nvSpPr>
        <p:spPr>
          <a:xfrm rot="5400000">
            <a:off x="2777331" y="-270668"/>
            <a:ext cx="4351338" cy="8543925"/>
          </a:xfrm>
          <a:prstGeom prst="rect">
            <a:avLst/>
          </a:prstGeom>
          <a:noFill/>
          <a:ln>
            <a:noFill/>
          </a:ln>
        </p:spPr>
        <p:txBody>
          <a:bodyPr spcFirstLastPara="1" wrap="square" lIns="91425" tIns="45700" rIns="91425" bIns="45700" anchor="t" anchorCtr="0">
            <a:normAutofit/>
          </a:bodyPr>
          <a:lstStyle>
            <a:lvl1pPr marL="316520" lvl="0" indent="-237390" algn="l">
              <a:lnSpc>
                <a:spcPct val="90000"/>
              </a:lnSpc>
              <a:spcBef>
                <a:spcPts val="519"/>
              </a:spcBef>
              <a:spcAft>
                <a:spcPts val="0"/>
              </a:spcAft>
              <a:buClr>
                <a:schemeClr val="dk1"/>
              </a:buClr>
              <a:buSzPts val="1800"/>
              <a:buChar char="•"/>
              <a:defRPr/>
            </a:lvl1pPr>
            <a:lvl2pPr marL="633039" lvl="1" indent="-237390" algn="l">
              <a:lnSpc>
                <a:spcPct val="90000"/>
              </a:lnSpc>
              <a:spcBef>
                <a:spcPts val="260"/>
              </a:spcBef>
              <a:spcAft>
                <a:spcPts val="0"/>
              </a:spcAft>
              <a:buClr>
                <a:schemeClr val="dk1"/>
              </a:buClr>
              <a:buSzPts val="1800"/>
              <a:buChar char="•"/>
              <a:defRPr/>
            </a:lvl2pPr>
            <a:lvl3pPr marL="949559" lvl="2" indent="-237390" algn="l">
              <a:lnSpc>
                <a:spcPct val="90000"/>
              </a:lnSpc>
              <a:spcBef>
                <a:spcPts val="260"/>
              </a:spcBef>
              <a:spcAft>
                <a:spcPts val="0"/>
              </a:spcAft>
              <a:buClr>
                <a:schemeClr val="dk1"/>
              </a:buClr>
              <a:buSzPts val="1800"/>
              <a:buChar char="•"/>
              <a:defRPr/>
            </a:lvl3pPr>
            <a:lvl4pPr marL="1266078" lvl="3" indent="-237390" algn="l">
              <a:lnSpc>
                <a:spcPct val="90000"/>
              </a:lnSpc>
              <a:spcBef>
                <a:spcPts val="260"/>
              </a:spcBef>
              <a:spcAft>
                <a:spcPts val="0"/>
              </a:spcAft>
              <a:buClr>
                <a:schemeClr val="dk1"/>
              </a:buClr>
              <a:buSzPts val="1800"/>
              <a:buChar char="•"/>
              <a:defRPr/>
            </a:lvl4pPr>
            <a:lvl5pPr marL="1582598" lvl="4" indent="-237390" algn="l">
              <a:lnSpc>
                <a:spcPct val="90000"/>
              </a:lnSpc>
              <a:spcBef>
                <a:spcPts val="260"/>
              </a:spcBef>
              <a:spcAft>
                <a:spcPts val="0"/>
              </a:spcAft>
              <a:buClr>
                <a:schemeClr val="dk1"/>
              </a:buClr>
              <a:buSzPts val="1800"/>
              <a:buChar char="•"/>
              <a:defRPr/>
            </a:lvl5pPr>
            <a:lvl6pPr marL="1899117" lvl="5" indent="-237390" algn="l">
              <a:lnSpc>
                <a:spcPct val="90000"/>
              </a:lnSpc>
              <a:spcBef>
                <a:spcPts val="260"/>
              </a:spcBef>
              <a:spcAft>
                <a:spcPts val="0"/>
              </a:spcAft>
              <a:buClr>
                <a:schemeClr val="dk1"/>
              </a:buClr>
              <a:buSzPts val="1800"/>
              <a:buChar char="•"/>
              <a:defRPr/>
            </a:lvl6pPr>
            <a:lvl7pPr marL="2215637" lvl="6" indent="-237390" algn="l">
              <a:lnSpc>
                <a:spcPct val="90000"/>
              </a:lnSpc>
              <a:spcBef>
                <a:spcPts val="260"/>
              </a:spcBef>
              <a:spcAft>
                <a:spcPts val="0"/>
              </a:spcAft>
              <a:buClr>
                <a:schemeClr val="dk1"/>
              </a:buClr>
              <a:buSzPts val="1800"/>
              <a:buChar char="•"/>
              <a:defRPr/>
            </a:lvl7pPr>
            <a:lvl8pPr marL="2532156" lvl="7" indent="-237390" algn="l">
              <a:lnSpc>
                <a:spcPct val="90000"/>
              </a:lnSpc>
              <a:spcBef>
                <a:spcPts val="260"/>
              </a:spcBef>
              <a:spcAft>
                <a:spcPts val="0"/>
              </a:spcAft>
              <a:buClr>
                <a:schemeClr val="dk1"/>
              </a:buClr>
              <a:buSzPts val="1800"/>
              <a:buChar char="•"/>
              <a:defRPr/>
            </a:lvl8pPr>
            <a:lvl9pPr marL="2848676" lvl="8" indent="-237390" algn="l">
              <a:lnSpc>
                <a:spcPct val="90000"/>
              </a:lnSpc>
              <a:spcBef>
                <a:spcPts val="260"/>
              </a:spcBef>
              <a:spcAft>
                <a:spcPts val="0"/>
              </a:spcAft>
              <a:buClr>
                <a:schemeClr val="dk1"/>
              </a:buClr>
              <a:buSzPts val="1800"/>
              <a:buChar char="•"/>
              <a:defRPr/>
            </a:lvl9pPr>
          </a:lstStyle>
          <a:p>
            <a:endParaRPr/>
          </a:p>
        </p:txBody>
      </p:sp>
      <p:sp>
        <p:nvSpPr>
          <p:cNvPr id="75" name="Google Shape;75;p23"/>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3"/>
          <p:cNvSpPr txBox="1">
            <a:spLocks noGrp="1"/>
          </p:cNvSpPr>
          <p:nvPr>
            <p:ph type="ftr" idx="11"/>
          </p:nvPr>
        </p:nvSpPr>
        <p:spPr>
          <a:xfrm>
            <a:off x="3281364" y="6356352"/>
            <a:ext cx="334327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3"/>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681039" y="365127"/>
            <a:ext cx="8543925"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681039" y="1825625"/>
            <a:ext cx="8543925" cy="4351338"/>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23"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46"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46"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46"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46"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46"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46"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46"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46"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3281364" y="6356352"/>
            <a:ext cx="3343275"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23"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46"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46"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46"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46"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46"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46"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46"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46"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23" b="0" i="0" u="none" strike="noStrike" cap="none">
                <a:solidFill>
                  <a:srgbClr val="888888"/>
                </a:solidFill>
                <a:latin typeface="Calibri"/>
                <a:ea typeface="Calibri"/>
                <a:cs typeface="Calibri"/>
                <a:sym typeface="Calibri"/>
              </a:defRPr>
            </a:lvl1pPr>
            <a:lvl2pPr marL="0" marR="0" lvl="1" indent="0" algn="r" rtl="0">
              <a:spcBef>
                <a:spcPts val="0"/>
              </a:spcBef>
              <a:buNone/>
              <a:defRPr sz="623" b="0" i="0" u="none" strike="noStrike" cap="none">
                <a:solidFill>
                  <a:srgbClr val="888888"/>
                </a:solidFill>
                <a:latin typeface="Calibri"/>
                <a:ea typeface="Calibri"/>
                <a:cs typeface="Calibri"/>
                <a:sym typeface="Calibri"/>
              </a:defRPr>
            </a:lvl2pPr>
            <a:lvl3pPr marL="0" marR="0" lvl="2" indent="0" algn="r" rtl="0">
              <a:spcBef>
                <a:spcPts val="0"/>
              </a:spcBef>
              <a:buNone/>
              <a:defRPr sz="623" b="0" i="0" u="none" strike="noStrike" cap="none">
                <a:solidFill>
                  <a:srgbClr val="888888"/>
                </a:solidFill>
                <a:latin typeface="Calibri"/>
                <a:ea typeface="Calibri"/>
                <a:cs typeface="Calibri"/>
                <a:sym typeface="Calibri"/>
              </a:defRPr>
            </a:lvl3pPr>
            <a:lvl4pPr marL="0" marR="0" lvl="3" indent="0" algn="r" rtl="0">
              <a:spcBef>
                <a:spcPts val="0"/>
              </a:spcBef>
              <a:buNone/>
              <a:defRPr sz="623" b="0" i="0" u="none" strike="noStrike" cap="none">
                <a:solidFill>
                  <a:srgbClr val="888888"/>
                </a:solidFill>
                <a:latin typeface="Calibri"/>
                <a:ea typeface="Calibri"/>
                <a:cs typeface="Calibri"/>
                <a:sym typeface="Calibri"/>
              </a:defRPr>
            </a:lvl4pPr>
            <a:lvl5pPr marL="0" marR="0" lvl="4" indent="0" algn="r" rtl="0">
              <a:spcBef>
                <a:spcPts val="0"/>
              </a:spcBef>
              <a:buNone/>
              <a:defRPr sz="623" b="0" i="0" u="none" strike="noStrike" cap="none">
                <a:solidFill>
                  <a:srgbClr val="888888"/>
                </a:solidFill>
                <a:latin typeface="Calibri"/>
                <a:ea typeface="Calibri"/>
                <a:cs typeface="Calibri"/>
                <a:sym typeface="Calibri"/>
              </a:defRPr>
            </a:lvl5pPr>
            <a:lvl6pPr marL="0" marR="0" lvl="5" indent="0" algn="r" rtl="0">
              <a:spcBef>
                <a:spcPts val="0"/>
              </a:spcBef>
              <a:buNone/>
              <a:defRPr sz="623" b="0" i="0" u="none" strike="noStrike" cap="none">
                <a:solidFill>
                  <a:srgbClr val="888888"/>
                </a:solidFill>
                <a:latin typeface="Calibri"/>
                <a:ea typeface="Calibri"/>
                <a:cs typeface="Calibri"/>
                <a:sym typeface="Calibri"/>
              </a:defRPr>
            </a:lvl6pPr>
            <a:lvl7pPr marL="0" marR="0" lvl="6" indent="0" algn="r" rtl="0">
              <a:spcBef>
                <a:spcPts val="0"/>
              </a:spcBef>
              <a:buNone/>
              <a:defRPr sz="623" b="0" i="0" u="none" strike="noStrike" cap="none">
                <a:solidFill>
                  <a:srgbClr val="888888"/>
                </a:solidFill>
                <a:latin typeface="Calibri"/>
                <a:ea typeface="Calibri"/>
                <a:cs typeface="Calibri"/>
                <a:sym typeface="Calibri"/>
              </a:defRPr>
            </a:lvl7pPr>
            <a:lvl8pPr marL="0" marR="0" lvl="7" indent="0" algn="r" rtl="0">
              <a:spcBef>
                <a:spcPts val="0"/>
              </a:spcBef>
              <a:buNone/>
              <a:defRPr sz="623" b="0" i="0" u="none" strike="noStrike" cap="none">
                <a:solidFill>
                  <a:srgbClr val="888888"/>
                </a:solidFill>
                <a:latin typeface="Calibri"/>
                <a:ea typeface="Calibri"/>
                <a:cs typeface="Calibri"/>
                <a:sym typeface="Calibri"/>
              </a:defRPr>
            </a:lvl8pPr>
            <a:lvl9pPr marL="0" marR="0" lvl="8" indent="0" algn="r" rtl="0">
              <a:spcBef>
                <a:spcPts val="0"/>
              </a:spcBef>
              <a:buNone/>
              <a:defRPr sz="623"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6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6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6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6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6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6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6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6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6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6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6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6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6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6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6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6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6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6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6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6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6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6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6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6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6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6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69"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2.jpeg"/><Relationship Id="rId11" Type="http://schemas.openxmlformats.org/officeDocument/2006/relationships/image" Target="../media/image7.png"/><Relationship Id="rId5" Type="http://schemas.openxmlformats.org/officeDocument/2006/relationships/hyperlink" Target="https://www.artsy.net/gene/comic-slash-cartoon" TargetMode="External"/><Relationship Id="rId10" Type="http://schemas.openxmlformats.org/officeDocument/2006/relationships/image" Target="../media/image6.png"/><Relationship Id="rId4" Type="http://schemas.openxmlformats.org/officeDocument/2006/relationships/hyperlink" Target="https://www.artsy.net/gene/humor" TargetMode="External"/><Relationship Id="rId9" Type="http://schemas.openxmlformats.org/officeDocument/2006/relationships/image" Target="../media/image5.png"/><Relationship Id="rId1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pn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EEA787B-16B7-E37D-D3BC-9BE7375CF51A}"/>
              </a:ext>
            </a:extLst>
          </p:cNvPr>
          <p:cNvSpPr/>
          <p:nvPr/>
        </p:nvSpPr>
        <p:spPr>
          <a:xfrm>
            <a:off x="0" y="0"/>
            <a:ext cx="9906000" cy="6858000"/>
          </a:xfrm>
          <a:prstGeom prst="rect">
            <a:avLst/>
          </a:prstGeom>
          <a:solidFill>
            <a:srgbClr val="E494E4"/>
          </a:solidFill>
          <a:ln>
            <a:solidFill>
              <a:srgbClr val="E49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6" name="Rectangle 5">
            <a:extLst>
              <a:ext uri="{FF2B5EF4-FFF2-40B4-BE49-F238E27FC236}">
                <a16:creationId xmlns:a16="http://schemas.microsoft.com/office/drawing/2014/main" id="{1C9C0491-B539-EDCC-3EA7-D7A775CEB938}"/>
              </a:ext>
            </a:extLst>
          </p:cNvPr>
          <p:cNvSpPr/>
          <p:nvPr/>
        </p:nvSpPr>
        <p:spPr>
          <a:xfrm>
            <a:off x="1403251" y="124510"/>
            <a:ext cx="3799004" cy="4238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ysClr val="windowText" lastClr="000000"/>
                </a:solidFill>
                <a:latin typeface="+mj-lt"/>
              </a:rPr>
              <a:t>Year 7 Textiles Knowledge Organiser</a:t>
            </a:r>
          </a:p>
        </p:txBody>
      </p:sp>
      <p:sp>
        <p:nvSpPr>
          <p:cNvPr id="7" name="Rectangle 6">
            <a:extLst>
              <a:ext uri="{FF2B5EF4-FFF2-40B4-BE49-F238E27FC236}">
                <a16:creationId xmlns:a16="http://schemas.microsoft.com/office/drawing/2014/main" id="{26EF082B-A20E-919C-C4C6-20400DC082CC}"/>
              </a:ext>
            </a:extLst>
          </p:cNvPr>
          <p:cNvSpPr/>
          <p:nvPr/>
        </p:nvSpPr>
        <p:spPr>
          <a:xfrm>
            <a:off x="106286" y="667612"/>
            <a:ext cx="2932349" cy="185406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u="sng" dirty="0">
                <a:solidFill>
                  <a:schemeClr val="tx1"/>
                </a:solidFill>
                <a:latin typeface="+mj-lt"/>
              </a:rPr>
              <a:t>Project overview</a:t>
            </a:r>
          </a:p>
          <a:p>
            <a:r>
              <a:rPr lang="en-GB" dirty="0">
                <a:solidFill>
                  <a:schemeClr val="tx1"/>
                </a:solidFill>
                <a:latin typeface="+mj-lt"/>
              </a:rPr>
              <a:t>During this project you will further develop your skills and knowledge in textiles by responding to a design brief and designing and making a hand puppet inspired by the work of Jon Burgerman.</a:t>
            </a:r>
          </a:p>
        </p:txBody>
      </p:sp>
      <p:sp>
        <p:nvSpPr>
          <p:cNvPr id="8" name="Rectangle 7">
            <a:extLst>
              <a:ext uri="{FF2B5EF4-FFF2-40B4-BE49-F238E27FC236}">
                <a16:creationId xmlns:a16="http://schemas.microsoft.com/office/drawing/2014/main" id="{D83A0274-F335-3582-5CEA-ADDF902C6F4A}"/>
              </a:ext>
            </a:extLst>
          </p:cNvPr>
          <p:cNvSpPr/>
          <p:nvPr/>
        </p:nvSpPr>
        <p:spPr>
          <a:xfrm>
            <a:off x="106288" y="2661260"/>
            <a:ext cx="4032080" cy="23074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GB" u="sng" dirty="0">
                <a:solidFill>
                  <a:schemeClr val="tx1"/>
                </a:solidFill>
                <a:latin typeface="+mj-lt"/>
              </a:rPr>
              <a:t>Key knowledge and skills</a:t>
            </a:r>
          </a:p>
          <a:p>
            <a:pPr marL="285750" indent="-285750">
              <a:buFont typeface="Arial" panose="020B0604020202020204" pitchFamily="34" charset="0"/>
              <a:buChar char="•"/>
            </a:pPr>
            <a:r>
              <a:rPr lang="en-GB" dirty="0">
                <a:solidFill>
                  <a:schemeClr val="tx1"/>
                </a:solidFill>
                <a:latin typeface="+mj-lt"/>
              </a:rPr>
              <a:t>How to read and respond to a design brief.</a:t>
            </a:r>
          </a:p>
          <a:p>
            <a:pPr marL="197825" indent="-211013">
              <a:buSzPts val="1400"/>
              <a:buFont typeface="Arial"/>
              <a:buChar char="•"/>
            </a:pPr>
            <a:r>
              <a:rPr lang="en-GB" sz="1400" dirty="0">
                <a:solidFill>
                  <a:schemeClr val="tx1"/>
                </a:solidFill>
                <a:latin typeface="+mj-lt"/>
                <a:ea typeface="Calibri"/>
                <a:cs typeface="Calibri"/>
                <a:sym typeface="Calibri"/>
              </a:rPr>
              <a:t>How to develop designs and </a:t>
            </a:r>
            <a:r>
              <a:rPr lang="en-GB" sz="1400" b="1" dirty="0">
                <a:solidFill>
                  <a:schemeClr val="tx1"/>
                </a:solidFill>
                <a:latin typeface="+mj-lt"/>
                <a:ea typeface="Calibri"/>
                <a:cs typeface="Calibri"/>
                <a:sym typeface="Calibri"/>
              </a:rPr>
              <a:t>annotate</a:t>
            </a:r>
            <a:r>
              <a:rPr lang="en-GB" sz="1400" dirty="0">
                <a:solidFill>
                  <a:schemeClr val="tx1"/>
                </a:solidFill>
                <a:latin typeface="+mj-lt"/>
                <a:ea typeface="Calibri"/>
                <a:cs typeface="Calibri"/>
                <a:sym typeface="Calibri"/>
              </a:rPr>
              <a:t> (a note by way of explanation or comment added to a  design).</a:t>
            </a:r>
            <a:endParaRPr lang="en-GB" sz="1400" dirty="0">
              <a:solidFill>
                <a:schemeClr val="tx1"/>
              </a:solidFill>
              <a:latin typeface="+mj-lt"/>
            </a:endParaRPr>
          </a:p>
          <a:p>
            <a:pPr marL="197825" indent="-211013">
              <a:buSzPts val="1400"/>
              <a:buFont typeface="Arial"/>
              <a:buChar char="•"/>
            </a:pPr>
            <a:r>
              <a:rPr lang="en-GB" sz="1400" dirty="0">
                <a:solidFill>
                  <a:schemeClr val="tx1"/>
                </a:solidFill>
                <a:latin typeface="+mj-lt"/>
                <a:ea typeface="Calibri"/>
                <a:cs typeface="Calibri"/>
                <a:sym typeface="Calibri"/>
              </a:rPr>
              <a:t>How to cut using fabric scissors.</a:t>
            </a:r>
            <a:endParaRPr lang="en-GB" sz="1400" dirty="0">
              <a:solidFill>
                <a:schemeClr val="tx1"/>
              </a:solidFill>
              <a:latin typeface="+mj-lt"/>
            </a:endParaRPr>
          </a:p>
          <a:p>
            <a:pPr marL="197825" indent="-211013">
              <a:buSzPts val="1400"/>
              <a:buFont typeface="Arial"/>
              <a:buChar char="•"/>
            </a:pPr>
            <a:r>
              <a:rPr lang="en-GB" sz="1400" dirty="0">
                <a:solidFill>
                  <a:schemeClr val="tx1"/>
                </a:solidFill>
                <a:latin typeface="+mj-lt"/>
                <a:ea typeface="Calibri"/>
                <a:cs typeface="Calibri"/>
                <a:sym typeface="Calibri"/>
              </a:rPr>
              <a:t>How to thread a needle and tie a knot.</a:t>
            </a:r>
            <a:endParaRPr lang="en-GB" sz="1400" dirty="0">
              <a:solidFill>
                <a:schemeClr val="tx1"/>
              </a:solidFill>
              <a:latin typeface="+mj-lt"/>
            </a:endParaRPr>
          </a:p>
          <a:p>
            <a:pPr marL="197825" indent="-211013">
              <a:buSzPts val="1400"/>
              <a:buFont typeface="Arial"/>
              <a:buChar char="•"/>
            </a:pPr>
            <a:r>
              <a:rPr lang="en-GB" sz="1400" dirty="0">
                <a:solidFill>
                  <a:schemeClr val="tx1"/>
                </a:solidFill>
                <a:latin typeface="+mj-lt"/>
                <a:ea typeface="Calibri"/>
                <a:cs typeface="Calibri"/>
                <a:sym typeface="Calibri"/>
              </a:rPr>
              <a:t>Running stitch.</a:t>
            </a:r>
            <a:endParaRPr lang="en-GB" sz="1400" dirty="0">
              <a:solidFill>
                <a:schemeClr val="tx1"/>
              </a:solidFill>
              <a:latin typeface="+mj-lt"/>
            </a:endParaRPr>
          </a:p>
          <a:p>
            <a:pPr marL="197825" indent="-211013">
              <a:buSzPts val="1400"/>
              <a:buFont typeface="Arial"/>
              <a:buChar char="•"/>
            </a:pPr>
            <a:r>
              <a:rPr lang="en-GB" sz="1400" dirty="0">
                <a:solidFill>
                  <a:schemeClr val="tx1"/>
                </a:solidFill>
                <a:latin typeface="+mj-lt"/>
                <a:ea typeface="Calibri"/>
                <a:cs typeface="Calibri"/>
                <a:sym typeface="Calibri"/>
              </a:rPr>
              <a:t>Back stitch. </a:t>
            </a:r>
            <a:endParaRPr lang="en-GB" sz="1400" dirty="0">
              <a:solidFill>
                <a:schemeClr val="tx1"/>
              </a:solidFill>
              <a:latin typeface="+mj-lt"/>
            </a:endParaRPr>
          </a:p>
          <a:p>
            <a:pPr marL="197825" indent="-211013">
              <a:buSzPts val="1400"/>
              <a:buFont typeface="Arial"/>
              <a:buChar char="•"/>
            </a:pPr>
            <a:r>
              <a:rPr lang="en-GB" sz="1400" dirty="0">
                <a:solidFill>
                  <a:schemeClr val="tx1"/>
                </a:solidFill>
                <a:latin typeface="+mj-lt"/>
                <a:ea typeface="Calibri"/>
                <a:cs typeface="Calibri"/>
                <a:sym typeface="Calibri"/>
              </a:rPr>
              <a:t>How to add applique.</a:t>
            </a:r>
            <a:endParaRPr lang="en-GB" sz="1400" dirty="0">
              <a:solidFill>
                <a:schemeClr val="tx1"/>
              </a:solidFill>
              <a:latin typeface="+mj-lt"/>
            </a:endParaRPr>
          </a:p>
          <a:p>
            <a:pPr marL="197825" indent="-211013">
              <a:buSzPts val="1400"/>
              <a:buFont typeface="Arial"/>
              <a:buChar char="•"/>
            </a:pPr>
            <a:r>
              <a:rPr lang="en-GB" sz="1400" dirty="0">
                <a:solidFill>
                  <a:schemeClr val="tx1"/>
                </a:solidFill>
                <a:latin typeface="+mj-lt"/>
                <a:ea typeface="Calibri"/>
                <a:cs typeface="Calibri"/>
                <a:sym typeface="Calibri"/>
              </a:rPr>
              <a:t>How to sew a button. </a:t>
            </a:r>
            <a:endParaRPr lang="en-GB" sz="1400" dirty="0">
              <a:solidFill>
                <a:schemeClr val="tx1"/>
              </a:solidFill>
              <a:latin typeface="+mj-lt"/>
            </a:endParaRPr>
          </a:p>
        </p:txBody>
      </p:sp>
      <p:pic>
        <p:nvPicPr>
          <p:cNvPr id="10" name="Google Shape;183;g1333dbbc302_0_18">
            <a:extLst>
              <a:ext uri="{FF2B5EF4-FFF2-40B4-BE49-F238E27FC236}">
                <a16:creationId xmlns:a16="http://schemas.microsoft.com/office/drawing/2014/main" id="{D189BC34-9E9C-E218-93D7-F16B198F4200}"/>
              </a:ext>
            </a:extLst>
          </p:cNvPr>
          <p:cNvPicPr preferRelativeResize="0"/>
          <p:nvPr/>
        </p:nvPicPr>
        <p:blipFill rotWithShape="1">
          <a:blip r:embed="rId3">
            <a:alphaModFix/>
          </a:blip>
          <a:srcRect b="22118"/>
          <a:stretch/>
        </p:blipFill>
        <p:spPr>
          <a:xfrm>
            <a:off x="139537" y="98599"/>
            <a:ext cx="1040677" cy="455884"/>
          </a:xfrm>
          <a:prstGeom prst="rect">
            <a:avLst/>
          </a:prstGeom>
          <a:noFill/>
          <a:ln>
            <a:noFill/>
          </a:ln>
        </p:spPr>
      </p:pic>
      <p:sp>
        <p:nvSpPr>
          <p:cNvPr id="13" name="Rectangle 12">
            <a:extLst>
              <a:ext uri="{FF2B5EF4-FFF2-40B4-BE49-F238E27FC236}">
                <a16:creationId xmlns:a16="http://schemas.microsoft.com/office/drawing/2014/main" id="{179A3692-672B-4099-AFF4-F1C34FED6678}"/>
              </a:ext>
            </a:extLst>
          </p:cNvPr>
          <p:cNvSpPr/>
          <p:nvPr/>
        </p:nvSpPr>
        <p:spPr>
          <a:xfrm>
            <a:off x="6306972" y="6013569"/>
            <a:ext cx="3466046" cy="758598"/>
          </a:xfrm>
          <a:prstGeom prst="rect">
            <a:avLst/>
          </a:prstGeom>
          <a:solidFill>
            <a:srgbClr val="F711C6"/>
          </a:solidFill>
          <a:ln>
            <a:solidFill>
              <a:srgbClr val="F711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u="sng" dirty="0">
                <a:solidFill>
                  <a:schemeClr val="tx1"/>
                </a:solidFill>
                <a:latin typeface="+mj-lt"/>
              </a:rPr>
              <a:t>Health and safety</a:t>
            </a:r>
          </a:p>
          <a:p>
            <a:r>
              <a:rPr lang="en-GB" sz="1600" dirty="0">
                <a:solidFill>
                  <a:schemeClr val="tx1"/>
                </a:solidFill>
                <a:latin typeface="+mj-lt"/>
              </a:rPr>
              <a:t>Hazard: A danger or risk</a:t>
            </a:r>
          </a:p>
          <a:p>
            <a:r>
              <a:rPr lang="en-GB" sz="1600" dirty="0">
                <a:solidFill>
                  <a:schemeClr val="tx1"/>
                </a:solidFill>
                <a:latin typeface="+mj-lt"/>
              </a:rPr>
              <a:t>Mitigate: To lower the risk.</a:t>
            </a:r>
          </a:p>
        </p:txBody>
      </p:sp>
      <p:sp>
        <p:nvSpPr>
          <p:cNvPr id="3" name="Rectangle 2">
            <a:extLst>
              <a:ext uri="{FF2B5EF4-FFF2-40B4-BE49-F238E27FC236}">
                <a16:creationId xmlns:a16="http://schemas.microsoft.com/office/drawing/2014/main" id="{077F5559-B030-3B11-2364-BF6DEE206BB9}"/>
              </a:ext>
            </a:extLst>
          </p:cNvPr>
          <p:cNvSpPr/>
          <p:nvPr/>
        </p:nvSpPr>
        <p:spPr>
          <a:xfrm>
            <a:off x="6302072" y="2661260"/>
            <a:ext cx="3476094" cy="3266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500" u="sng" dirty="0">
                <a:solidFill>
                  <a:schemeClr val="tx1"/>
                </a:solidFill>
                <a:latin typeface="+mj-lt"/>
              </a:rPr>
              <a:t>Jon Burgerman:</a:t>
            </a:r>
          </a:p>
          <a:p>
            <a:r>
              <a:rPr lang="en-GB" sz="1500" b="0" i="0" dirty="0">
                <a:solidFill>
                  <a:schemeClr val="tx1"/>
                </a:solidFill>
                <a:effectLst/>
                <a:latin typeface="+mj-lt"/>
              </a:rPr>
              <a:t>Jon Burgerman is a contemporary British-born NYC based graphic designer and artist. He is one of the leading doodle artists, credited for his innovative 'Doodle' art style. Jon Burgerman creates doodles that examine his environment through the lens of </a:t>
            </a:r>
            <a:r>
              <a:rPr lang="en-GB" sz="1500" b="0" i="0" u="sng" dirty="0">
                <a:solidFill>
                  <a:schemeClr val="tx1"/>
                </a:solidFill>
                <a:effectLst/>
                <a:latin typeface="+mj-lt"/>
                <a:hlinkClick r:id="rId4">
                  <a:extLst>
                    <a:ext uri="{A12FA001-AC4F-418D-AE19-62706E023703}">
                      <ahyp:hlinkClr xmlns:ahyp="http://schemas.microsoft.com/office/drawing/2018/hyperlinkcolor" val="tx"/>
                    </a:ext>
                  </a:extLst>
                </a:hlinkClick>
              </a:rPr>
              <a:t>humour</a:t>
            </a:r>
            <a:r>
              <a:rPr lang="en-GB" sz="1500" b="0" i="0" dirty="0">
                <a:solidFill>
                  <a:schemeClr val="tx1"/>
                </a:solidFill>
                <a:effectLst/>
                <a:latin typeface="+mj-lt"/>
              </a:rPr>
              <a:t>. Considered the prominent practitioner of the art style, Burgerman draws on various sources, including his own wild imagination, to portray vivid </a:t>
            </a:r>
            <a:r>
              <a:rPr lang="en-GB" sz="1500" b="0" i="0" u="sng" dirty="0">
                <a:solidFill>
                  <a:schemeClr val="tx1"/>
                </a:solidFill>
                <a:effectLst/>
                <a:latin typeface="+mj-lt"/>
                <a:hlinkClick r:id="rId5">
                  <a:extLst>
                    <a:ext uri="{A12FA001-AC4F-418D-AE19-62706E023703}">
                      <ahyp:hlinkClr xmlns:ahyp="http://schemas.microsoft.com/office/drawing/2018/hyperlinkcolor" val="tx"/>
                    </a:ext>
                  </a:extLst>
                </a:hlinkClick>
              </a:rPr>
              <a:t>characters</a:t>
            </a:r>
            <a:r>
              <a:rPr lang="en-GB" sz="1500" b="0" i="0" dirty="0">
                <a:solidFill>
                  <a:schemeClr val="tx1"/>
                </a:solidFill>
                <a:effectLst/>
                <a:latin typeface="+mj-lt"/>
              </a:rPr>
              <a:t> with signature googly eyes.</a:t>
            </a:r>
            <a:endParaRPr lang="en-GB" sz="1500" u="sng" dirty="0">
              <a:solidFill>
                <a:schemeClr val="tx1"/>
              </a:solidFill>
              <a:latin typeface="+mj-lt"/>
            </a:endParaRPr>
          </a:p>
        </p:txBody>
      </p:sp>
      <p:pic>
        <p:nvPicPr>
          <p:cNvPr id="5" name="Picture 2" descr="Jon Burgerman — The Invisible Dog Art Center">
            <a:extLst>
              <a:ext uri="{FF2B5EF4-FFF2-40B4-BE49-F238E27FC236}">
                <a16:creationId xmlns:a16="http://schemas.microsoft.com/office/drawing/2014/main" id="{5A9EDC91-9BB0-CAFA-BF24-7435BB9D19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7367" y="43141"/>
            <a:ext cx="2578180" cy="25781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9" name="Google Shape;182;p11">
            <a:extLst>
              <a:ext uri="{FF2B5EF4-FFF2-40B4-BE49-F238E27FC236}">
                <a16:creationId xmlns:a16="http://schemas.microsoft.com/office/drawing/2014/main" id="{4BC75EEE-6285-24AE-167A-9D7E7AC173C0}"/>
              </a:ext>
            </a:extLst>
          </p:cNvPr>
          <p:cNvGraphicFramePr/>
          <p:nvPr>
            <p:extLst>
              <p:ext uri="{D42A27DB-BD31-4B8C-83A1-F6EECF244321}">
                <p14:modId xmlns:p14="http://schemas.microsoft.com/office/powerpoint/2010/main" val="2481447519"/>
              </p:ext>
            </p:extLst>
          </p:nvPr>
        </p:nvGraphicFramePr>
        <p:xfrm>
          <a:off x="3153241" y="678920"/>
          <a:ext cx="3503643" cy="1854068"/>
        </p:xfrm>
        <a:graphic>
          <a:graphicData uri="http://schemas.openxmlformats.org/drawingml/2006/table">
            <a:tbl>
              <a:tblPr>
                <a:noFill/>
                <a:tableStyleId>{00835DF5-DF07-47CB-A64F-364A784CCB22}</a:tableStyleId>
              </a:tblPr>
              <a:tblGrid>
                <a:gridCol w="1587640">
                  <a:extLst>
                    <a:ext uri="{9D8B030D-6E8A-4147-A177-3AD203B41FA5}">
                      <a16:colId xmlns:a16="http://schemas.microsoft.com/office/drawing/2014/main" val="20000"/>
                    </a:ext>
                  </a:extLst>
                </a:gridCol>
                <a:gridCol w="1916003">
                  <a:extLst>
                    <a:ext uri="{9D8B030D-6E8A-4147-A177-3AD203B41FA5}">
                      <a16:colId xmlns:a16="http://schemas.microsoft.com/office/drawing/2014/main" val="20001"/>
                    </a:ext>
                  </a:extLst>
                </a:gridCol>
              </a:tblGrid>
              <a:tr h="463517">
                <a:tc>
                  <a:txBody>
                    <a:bodyPr/>
                    <a:lstStyle/>
                    <a:p>
                      <a:pPr marL="0" lvl="0" indent="0" algn="l" rtl="0">
                        <a:spcBef>
                          <a:spcPts val="0"/>
                        </a:spcBef>
                        <a:spcAft>
                          <a:spcPts val="0"/>
                        </a:spcAft>
                        <a:buNone/>
                      </a:pPr>
                      <a:r>
                        <a:rPr lang="en-GB" sz="1400" dirty="0"/>
                        <a:t>Running stitch</a:t>
                      </a:r>
                      <a:endParaRPr sz="1400" dirty="0"/>
                    </a:p>
                  </a:txBody>
                  <a:tcPr marL="63294" marR="63294" marT="63294" marB="63294">
                    <a:solidFill>
                      <a:srgbClr val="00FFFF"/>
                    </a:solidFill>
                  </a:tcPr>
                </a:tc>
                <a:tc>
                  <a:txBody>
                    <a:bodyPr/>
                    <a:lstStyle/>
                    <a:p>
                      <a:pPr marL="0" lvl="0" indent="0" algn="l" rtl="0">
                        <a:spcBef>
                          <a:spcPts val="0"/>
                        </a:spcBef>
                        <a:spcAft>
                          <a:spcPts val="0"/>
                        </a:spcAft>
                        <a:buNone/>
                      </a:pPr>
                      <a:endParaRPr sz="1000" dirty="0"/>
                    </a:p>
                  </a:txBody>
                  <a:tcPr marL="63294" marR="63294" marT="63294" marB="63294">
                    <a:solidFill>
                      <a:srgbClr val="00FFFF"/>
                    </a:solidFill>
                  </a:tcPr>
                </a:tc>
                <a:extLst>
                  <a:ext uri="{0D108BD9-81ED-4DB2-BD59-A6C34878D82A}">
                    <a16:rowId xmlns:a16="http://schemas.microsoft.com/office/drawing/2014/main" val="10000"/>
                  </a:ext>
                </a:extLst>
              </a:tr>
              <a:tr h="463517">
                <a:tc>
                  <a:txBody>
                    <a:bodyPr/>
                    <a:lstStyle/>
                    <a:p>
                      <a:pPr marL="0" lvl="0" indent="0" algn="l" rtl="0">
                        <a:spcBef>
                          <a:spcPts val="0"/>
                        </a:spcBef>
                        <a:spcAft>
                          <a:spcPts val="0"/>
                        </a:spcAft>
                        <a:buNone/>
                      </a:pPr>
                      <a:r>
                        <a:rPr lang="en-GB" sz="1400" dirty="0"/>
                        <a:t>Back stitch</a:t>
                      </a:r>
                      <a:endParaRPr sz="1400" dirty="0"/>
                    </a:p>
                  </a:txBody>
                  <a:tcPr marL="63294" marR="63294" marT="63294" marB="63294">
                    <a:solidFill>
                      <a:srgbClr val="00FFFF"/>
                    </a:solidFill>
                  </a:tcPr>
                </a:tc>
                <a:tc>
                  <a:txBody>
                    <a:bodyPr/>
                    <a:lstStyle/>
                    <a:p>
                      <a:pPr marL="0" lvl="0" indent="0" algn="l" rtl="0">
                        <a:spcBef>
                          <a:spcPts val="0"/>
                        </a:spcBef>
                        <a:spcAft>
                          <a:spcPts val="0"/>
                        </a:spcAft>
                        <a:buNone/>
                      </a:pPr>
                      <a:endParaRPr sz="1000"/>
                    </a:p>
                  </a:txBody>
                  <a:tcPr marL="63294" marR="63294" marT="63294" marB="63294">
                    <a:solidFill>
                      <a:srgbClr val="00FFFF"/>
                    </a:solidFill>
                  </a:tcPr>
                </a:tc>
                <a:extLst>
                  <a:ext uri="{0D108BD9-81ED-4DB2-BD59-A6C34878D82A}">
                    <a16:rowId xmlns:a16="http://schemas.microsoft.com/office/drawing/2014/main" val="10001"/>
                  </a:ext>
                </a:extLst>
              </a:tr>
              <a:tr h="463517">
                <a:tc>
                  <a:txBody>
                    <a:bodyPr/>
                    <a:lstStyle/>
                    <a:p>
                      <a:pPr marL="0" lvl="0" indent="0" algn="l" rtl="0">
                        <a:spcBef>
                          <a:spcPts val="0"/>
                        </a:spcBef>
                        <a:spcAft>
                          <a:spcPts val="0"/>
                        </a:spcAft>
                        <a:buNone/>
                      </a:pPr>
                      <a:r>
                        <a:rPr lang="en-GB" sz="1400" dirty="0"/>
                        <a:t>Applique</a:t>
                      </a:r>
                      <a:endParaRPr sz="1400" dirty="0"/>
                    </a:p>
                  </a:txBody>
                  <a:tcPr marL="63294" marR="63294" marT="63294" marB="63294">
                    <a:solidFill>
                      <a:srgbClr val="00FFFF"/>
                    </a:solidFill>
                  </a:tcPr>
                </a:tc>
                <a:tc>
                  <a:txBody>
                    <a:bodyPr/>
                    <a:lstStyle/>
                    <a:p>
                      <a:pPr marL="0" lvl="0" indent="0" algn="l" rtl="0">
                        <a:spcBef>
                          <a:spcPts val="0"/>
                        </a:spcBef>
                        <a:spcAft>
                          <a:spcPts val="0"/>
                        </a:spcAft>
                        <a:buNone/>
                      </a:pPr>
                      <a:endParaRPr sz="1000"/>
                    </a:p>
                  </a:txBody>
                  <a:tcPr marL="63294" marR="63294" marT="63294" marB="63294">
                    <a:solidFill>
                      <a:srgbClr val="00FFFF"/>
                    </a:solidFill>
                  </a:tcPr>
                </a:tc>
                <a:extLst>
                  <a:ext uri="{0D108BD9-81ED-4DB2-BD59-A6C34878D82A}">
                    <a16:rowId xmlns:a16="http://schemas.microsoft.com/office/drawing/2014/main" val="10002"/>
                  </a:ext>
                </a:extLst>
              </a:tr>
              <a:tr h="463517">
                <a:tc>
                  <a:txBody>
                    <a:bodyPr/>
                    <a:lstStyle/>
                    <a:p>
                      <a:pPr marL="0" lvl="0" indent="0" algn="l" rtl="0">
                        <a:spcBef>
                          <a:spcPts val="0"/>
                        </a:spcBef>
                        <a:spcAft>
                          <a:spcPts val="0"/>
                        </a:spcAft>
                        <a:buNone/>
                      </a:pPr>
                      <a:r>
                        <a:rPr lang="en-GB" sz="1400" dirty="0"/>
                        <a:t>Buttons</a:t>
                      </a:r>
                      <a:endParaRPr sz="1400" dirty="0"/>
                    </a:p>
                  </a:txBody>
                  <a:tcPr marL="63294" marR="63294" marT="63294" marB="63294">
                    <a:solidFill>
                      <a:srgbClr val="00FFFF"/>
                    </a:solidFill>
                  </a:tcPr>
                </a:tc>
                <a:tc>
                  <a:txBody>
                    <a:bodyPr/>
                    <a:lstStyle/>
                    <a:p>
                      <a:pPr marL="0" lvl="0" indent="0" algn="l" rtl="0">
                        <a:spcBef>
                          <a:spcPts val="0"/>
                        </a:spcBef>
                        <a:spcAft>
                          <a:spcPts val="0"/>
                        </a:spcAft>
                        <a:buNone/>
                      </a:pPr>
                      <a:endParaRPr sz="1000" dirty="0"/>
                    </a:p>
                  </a:txBody>
                  <a:tcPr marL="63294" marR="63294" marT="63294" marB="63294">
                    <a:solidFill>
                      <a:srgbClr val="00FFFF"/>
                    </a:solidFill>
                  </a:tcPr>
                </a:tc>
                <a:extLst>
                  <a:ext uri="{0D108BD9-81ED-4DB2-BD59-A6C34878D82A}">
                    <a16:rowId xmlns:a16="http://schemas.microsoft.com/office/drawing/2014/main" val="10003"/>
                  </a:ext>
                </a:extLst>
              </a:tr>
            </a:tbl>
          </a:graphicData>
        </a:graphic>
      </p:graphicFrame>
      <p:pic>
        <p:nvPicPr>
          <p:cNvPr id="30" name="Google Shape;183;p11">
            <a:extLst>
              <a:ext uri="{FF2B5EF4-FFF2-40B4-BE49-F238E27FC236}">
                <a16:creationId xmlns:a16="http://schemas.microsoft.com/office/drawing/2014/main" id="{41B264F3-56D6-67DF-A4A6-204F4BA5778D}"/>
              </a:ext>
            </a:extLst>
          </p:cNvPr>
          <p:cNvPicPr preferRelativeResize="0"/>
          <p:nvPr/>
        </p:nvPicPr>
        <p:blipFill rotWithShape="1">
          <a:blip r:embed="rId7">
            <a:alphaModFix/>
          </a:blip>
          <a:srcRect l="-243308" t="-317104" r="100000" b="173795"/>
          <a:stretch/>
        </p:blipFill>
        <p:spPr>
          <a:xfrm>
            <a:off x="3901704" y="987815"/>
            <a:ext cx="1978269" cy="1107831"/>
          </a:xfrm>
          <a:prstGeom prst="rect">
            <a:avLst/>
          </a:prstGeom>
          <a:noFill/>
          <a:ln>
            <a:noFill/>
          </a:ln>
        </p:spPr>
      </p:pic>
      <p:pic>
        <p:nvPicPr>
          <p:cNvPr id="31" name="Google Shape;184;p11">
            <a:extLst>
              <a:ext uri="{FF2B5EF4-FFF2-40B4-BE49-F238E27FC236}">
                <a16:creationId xmlns:a16="http://schemas.microsoft.com/office/drawing/2014/main" id="{2BA7518A-8C9F-066B-B50A-909B81118B7B}"/>
              </a:ext>
            </a:extLst>
          </p:cNvPr>
          <p:cNvPicPr preferRelativeResize="0"/>
          <p:nvPr/>
        </p:nvPicPr>
        <p:blipFill>
          <a:blip r:embed="rId7">
            <a:alphaModFix/>
          </a:blip>
          <a:stretch>
            <a:fillRect/>
          </a:stretch>
        </p:blipFill>
        <p:spPr>
          <a:xfrm>
            <a:off x="5331443" y="1651791"/>
            <a:ext cx="709971" cy="397583"/>
          </a:xfrm>
          <a:prstGeom prst="rect">
            <a:avLst/>
          </a:prstGeom>
          <a:noFill/>
          <a:ln>
            <a:noFill/>
          </a:ln>
        </p:spPr>
      </p:pic>
      <p:pic>
        <p:nvPicPr>
          <p:cNvPr id="32" name="Google Shape;185;p11">
            <a:extLst>
              <a:ext uri="{FF2B5EF4-FFF2-40B4-BE49-F238E27FC236}">
                <a16:creationId xmlns:a16="http://schemas.microsoft.com/office/drawing/2014/main" id="{E6264D28-D561-42F1-3CA3-A2B1D1AA4807}"/>
              </a:ext>
            </a:extLst>
          </p:cNvPr>
          <p:cNvPicPr preferRelativeResize="0"/>
          <p:nvPr/>
        </p:nvPicPr>
        <p:blipFill>
          <a:blip r:embed="rId8">
            <a:alphaModFix/>
          </a:blip>
          <a:stretch>
            <a:fillRect/>
          </a:stretch>
        </p:blipFill>
        <p:spPr>
          <a:xfrm>
            <a:off x="5352802" y="2110695"/>
            <a:ext cx="662625" cy="397575"/>
          </a:xfrm>
          <a:prstGeom prst="rect">
            <a:avLst/>
          </a:prstGeom>
          <a:noFill/>
          <a:ln>
            <a:noFill/>
          </a:ln>
        </p:spPr>
      </p:pic>
      <p:pic>
        <p:nvPicPr>
          <p:cNvPr id="27" name="Google Shape;179;p11">
            <a:extLst>
              <a:ext uri="{FF2B5EF4-FFF2-40B4-BE49-F238E27FC236}">
                <a16:creationId xmlns:a16="http://schemas.microsoft.com/office/drawing/2014/main" id="{E64C2EF0-EEC2-5BAD-8015-2433BDB47075}"/>
              </a:ext>
            </a:extLst>
          </p:cNvPr>
          <p:cNvPicPr preferRelativeResize="0"/>
          <p:nvPr/>
        </p:nvPicPr>
        <p:blipFill rotWithShape="1">
          <a:blip r:embed="rId9">
            <a:alphaModFix/>
          </a:blip>
          <a:srcRect/>
          <a:stretch/>
        </p:blipFill>
        <p:spPr>
          <a:xfrm>
            <a:off x="4890839" y="766879"/>
            <a:ext cx="1416133" cy="292956"/>
          </a:xfrm>
          <a:prstGeom prst="rect">
            <a:avLst/>
          </a:prstGeom>
          <a:noFill/>
          <a:ln>
            <a:noFill/>
          </a:ln>
        </p:spPr>
      </p:pic>
      <p:pic>
        <p:nvPicPr>
          <p:cNvPr id="28" name="Google Shape;180;p11">
            <a:extLst>
              <a:ext uri="{FF2B5EF4-FFF2-40B4-BE49-F238E27FC236}">
                <a16:creationId xmlns:a16="http://schemas.microsoft.com/office/drawing/2014/main" id="{0791E8AE-D8FF-2894-F3F5-C0F5F1E38034}"/>
              </a:ext>
            </a:extLst>
          </p:cNvPr>
          <p:cNvPicPr preferRelativeResize="0"/>
          <p:nvPr/>
        </p:nvPicPr>
        <p:blipFill rotWithShape="1">
          <a:blip r:embed="rId10">
            <a:alphaModFix/>
          </a:blip>
          <a:srcRect/>
          <a:stretch/>
        </p:blipFill>
        <p:spPr>
          <a:xfrm>
            <a:off x="4892283" y="1222876"/>
            <a:ext cx="1416133" cy="285058"/>
          </a:xfrm>
          <a:prstGeom prst="rect">
            <a:avLst/>
          </a:prstGeom>
          <a:noFill/>
          <a:ln>
            <a:noFill/>
          </a:ln>
        </p:spPr>
      </p:pic>
      <p:sp>
        <p:nvSpPr>
          <p:cNvPr id="33" name="Google Shape;175;p11">
            <a:extLst>
              <a:ext uri="{FF2B5EF4-FFF2-40B4-BE49-F238E27FC236}">
                <a16:creationId xmlns:a16="http://schemas.microsoft.com/office/drawing/2014/main" id="{47F667A5-31BE-A6AD-250E-81AB4EED0BC5}"/>
              </a:ext>
            </a:extLst>
          </p:cNvPr>
          <p:cNvSpPr txBox="1"/>
          <p:nvPr/>
        </p:nvSpPr>
        <p:spPr>
          <a:xfrm>
            <a:off x="127835" y="5081244"/>
            <a:ext cx="3482631" cy="279338"/>
          </a:xfrm>
          <a:prstGeom prst="rect">
            <a:avLst/>
          </a:prstGeom>
          <a:solidFill>
            <a:srgbClr val="F15517"/>
          </a:solidFill>
          <a:ln>
            <a:noFill/>
          </a:ln>
        </p:spPr>
        <p:txBody>
          <a:bodyPr spcFirstLastPara="1" wrap="square" lIns="63294" tIns="31638" rIns="63294" bIns="31638" anchor="t" anchorCtr="0">
            <a:spAutoFit/>
          </a:bodyPr>
          <a:lstStyle/>
          <a:p>
            <a:pPr>
              <a:buSzPts val="1100"/>
            </a:pPr>
            <a:r>
              <a:rPr lang="en-GB" dirty="0">
                <a:latin typeface="+mj-lt"/>
                <a:ea typeface="Calibri"/>
                <a:cs typeface="Calibri"/>
                <a:sym typeface="Calibri"/>
              </a:rPr>
              <a:t>Extension tasks and challenging activities</a:t>
            </a:r>
            <a:endParaRPr dirty="0">
              <a:latin typeface="+mj-lt"/>
            </a:endParaRPr>
          </a:p>
        </p:txBody>
      </p:sp>
      <p:pic>
        <p:nvPicPr>
          <p:cNvPr id="34" name="Google Shape;186;p11">
            <a:extLst>
              <a:ext uri="{FF2B5EF4-FFF2-40B4-BE49-F238E27FC236}">
                <a16:creationId xmlns:a16="http://schemas.microsoft.com/office/drawing/2014/main" id="{7C1FA88D-BCE5-9FBA-C05F-918F0B986247}"/>
              </a:ext>
            </a:extLst>
          </p:cNvPr>
          <p:cNvPicPr preferRelativeResize="0"/>
          <p:nvPr/>
        </p:nvPicPr>
        <p:blipFill>
          <a:blip r:embed="rId11">
            <a:alphaModFix/>
          </a:blip>
          <a:stretch>
            <a:fillRect/>
          </a:stretch>
        </p:blipFill>
        <p:spPr>
          <a:xfrm>
            <a:off x="150164" y="5704723"/>
            <a:ext cx="1528939" cy="1098275"/>
          </a:xfrm>
          <a:prstGeom prst="rect">
            <a:avLst/>
          </a:prstGeom>
          <a:noFill/>
          <a:ln>
            <a:noFill/>
          </a:ln>
        </p:spPr>
      </p:pic>
      <p:pic>
        <p:nvPicPr>
          <p:cNvPr id="35" name="Google Shape;187;p11">
            <a:extLst>
              <a:ext uri="{FF2B5EF4-FFF2-40B4-BE49-F238E27FC236}">
                <a16:creationId xmlns:a16="http://schemas.microsoft.com/office/drawing/2014/main" id="{3D7E6506-15F2-053B-F4C6-106F3051044A}"/>
              </a:ext>
            </a:extLst>
          </p:cNvPr>
          <p:cNvPicPr preferRelativeResize="0"/>
          <p:nvPr/>
        </p:nvPicPr>
        <p:blipFill>
          <a:blip r:embed="rId12">
            <a:alphaModFix/>
          </a:blip>
          <a:stretch>
            <a:fillRect/>
          </a:stretch>
        </p:blipFill>
        <p:spPr>
          <a:xfrm>
            <a:off x="4356978" y="5699021"/>
            <a:ext cx="1902119" cy="1098276"/>
          </a:xfrm>
          <a:prstGeom prst="rect">
            <a:avLst/>
          </a:prstGeom>
          <a:noFill/>
          <a:ln>
            <a:noFill/>
          </a:ln>
        </p:spPr>
      </p:pic>
      <p:sp>
        <p:nvSpPr>
          <p:cNvPr id="36" name="Google Shape;188;p11">
            <a:extLst>
              <a:ext uri="{FF2B5EF4-FFF2-40B4-BE49-F238E27FC236}">
                <a16:creationId xmlns:a16="http://schemas.microsoft.com/office/drawing/2014/main" id="{A3C3D1E6-C234-B1AD-7069-1596B4A22EC5}"/>
              </a:ext>
            </a:extLst>
          </p:cNvPr>
          <p:cNvSpPr txBox="1"/>
          <p:nvPr/>
        </p:nvSpPr>
        <p:spPr>
          <a:xfrm>
            <a:off x="4303372" y="5406050"/>
            <a:ext cx="1970965" cy="343268"/>
          </a:xfrm>
          <a:prstGeom prst="rect">
            <a:avLst/>
          </a:prstGeom>
          <a:noFill/>
          <a:ln>
            <a:noFill/>
          </a:ln>
        </p:spPr>
        <p:txBody>
          <a:bodyPr spcFirstLastPara="1" wrap="square" lIns="63294" tIns="63294" rIns="63294" bIns="63294" anchor="t" anchorCtr="0">
            <a:spAutoFit/>
          </a:bodyPr>
          <a:lstStyle/>
          <a:p>
            <a:r>
              <a:rPr lang="en-GB" dirty="0">
                <a:highlight>
                  <a:srgbClr val="00B0F0"/>
                </a:highlight>
                <a:latin typeface="+mj-lt"/>
                <a:ea typeface="Calibri"/>
                <a:cs typeface="Calibri"/>
                <a:sym typeface="Calibri"/>
              </a:rPr>
              <a:t>Decorative stitches</a:t>
            </a:r>
            <a:endParaRPr dirty="0">
              <a:highlight>
                <a:srgbClr val="00B0F0"/>
              </a:highlight>
              <a:latin typeface="+mj-lt"/>
              <a:ea typeface="Calibri"/>
              <a:cs typeface="Calibri"/>
              <a:sym typeface="Calibri"/>
            </a:endParaRPr>
          </a:p>
        </p:txBody>
      </p:sp>
      <p:sp>
        <p:nvSpPr>
          <p:cNvPr id="37" name="Google Shape;189;p11">
            <a:extLst>
              <a:ext uri="{FF2B5EF4-FFF2-40B4-BE49-F238E27FC236}">
                <a16:creationId xmlns:a16="http://schemas.microsoft.com/office/drawing/2014/main" id="{38339070-16D2-7286-93F2-E5BC3B3F9E47}"/>
              </a:ext>
            </a:extLst>
          </p:cNvPr>
          <p:cNvSpPr txBox="1"/>
          <p:nvPr/>
        </p:nvSpPr>
        <p:spPr>
          <a:xfrm>
            <a:off x="89284" y="5406050"/>
            <a:ext cx="1724862" cy="343268"/>
          </a:xfrm>
          <a:prstGeom prst="rect">
            <a:avLst/>
          </a:prstGeom>
          <a:noFill/>
          <a:ln>
            <a:noFill/>
          </a:ln>
        </p:spPr>
        <p:txBody>
          <a:bodyPr spcFirstLastPara="1" wrap="square" lIns="63294" tIns="63294" rIns="63294" bIns="63294" anchor="t" anchorCtr="0">
            <a:spAutoFit/>
          </a:bodyPr>
          <a:lstStyle/>
          <a:p>
            <a:r>
              <a:rPr lang="en-GB" dirty="0">
                <a:highlight>
                  <a:srgbClr val="00B0F0"/>
                </a:highlight>
                <a:latin typeface="+mj-lt"/>
                <a:ea typeface="Calibri"/>
                <a:cs typeface="Calibri"/>
                <a:sym typeface="Calibri"/>
              </a:rPr>
              <a:t>Reverse applique</a:t>
            </a:r>
            <a:endParaRPr dirty="0">
              <a:highlight>
                <a:srgbClr val="00B0F0"/>
              </a:highlight>
              <a:latin typeface="+mj-lt"/>
              <a:ea typeface="Calibri"/>
              <a:cs typeface="Calibri"/>
              <a:sym typeface="Calibri"/>
            </a:endParaRPr>
          </a:p>
        </p:txBody>
      </p:sp>
      <p:pic>
        <p:nvPicPr>
          <p:cNvPr id="38" name="Google Shape;190;p11">
            <a:extLst>
              <a:ext uri="{FF2B5EF4-FFF2-40B4-BE49-F238E27FC236}">
                <a16:creationId xmlns:a16="http://schemas.microsoft.com/office/drawing/2014/main" id="{B7F4EA2D-BF97-BAEB-EA37-3BF474D37B94}"/>
              </a:ext>
            </a:extLst>
          </p:cNvPr>
          <p:cNvPicPr preferRelativeResize="0"/>
          <p:nvPr/>
        </p:nvPicPr>
        <p:blipFill>
          <a:blip r:embed="rId13">
            <a:alphaModFix/>
          </a:blip>
          <a:stretch>
            <a:fillRect/>
          </a:stretch>
        </p:blipFill>
        <p:spPr>
          <a:xfrm>
            <a:off x="2271559" y="5714256"/>
            <a:ext cx="1528939" cy="1098276"/>
          </a:xfrm>
          <a:prstGeom prst="rect">
            <a:avLst/>
          </a:prstGeom>
          <a:noFill/>
          <a:ln>
            <a:noFill/>
          </a:ln>
        </p:spPr>
      </p:pic>
      <p:sp>
        <p:nvSpPr>
          <p:cNvPr id="39" name="Google Shape;191;p11">
            <a:extLst>
              <a:ext uri="{FF2B5EF4-FFF2-40B4-BE49-F238E27FC236}">
                <a16:creationId xmlns:a16="http://schemas.microsoft.com/office/drawing/2014/main" id="{B53C5B4D-35DA-552C-9876-BD70B64E8B85}"/>
              </a:ext>
            </a:extLst>
          </p:cNvPr>
          <p:cNvSpPr txBox="1"/>
          <p:nvPr/>
        </p:nvSpPr>
        <p:spPr>
          <a:xfrm>
            <a:off x="2228585" y="5379844"/>
            <a:ext cx="1673119" cy="343268"/>
          </a:xfrm>
          <a:prstGeom prst="rect">
            <a:avLst/>
          </a:prstGeom>
          <a:noFill/>
          <a:ln>
            <a:noFill/>
          </a:ln>
        </p:spPr>
        <p:txBody>
          <a:bodyPr spcFirstLastPara="1" wrap="square" lIns="63294" tIns="63294" rIns="63294" bIns="63294" anchor="t" anchorCtr="0">
            <a:spAutoFit/>
          </a:bodyPr>
          <a:lstStyle/>
          <a:p>
            <a:r>
              <a:rPr lang="en-GB" dirty="0">
                <a:highlight>
                  <a:srgbClr val="00B0F0"/>
                </a:highlight>
                <a:latin typeface="+mj-lt"/>
                <a:ea typeface="Calibri"/>
                <a:cs typeface="Calibri"/>
                <a:sym typeface="Calibri"/>
              </a:rPr>
              <a:t>Sequin or bead</a:t>
            </a:r>
            <a:endParaRPr dirty="0">
              <a:highlight>
                <a:srgbClr val="00B0F0"/>
              </a:highlight>
              <a:latin typeface="+mj-lt"/>
              <a:ea typeface="Calibri"/>
              <a:cs typeface="Calibri"/>
              <a:sym typeface="Calibri"/>
            </a:endParaRPr>
          </a:p>
        </p:txBody>
      </p:sp>
      <p:pic>
        <p:nvPicPr>
          <p:cNvPr id="2" name="Google Shape;166;g1333e930686_0_1">
            <a:extLst>
              <a:ext uri="{FF2B5EF4-FFF2-40B4-BE49-F238E27FC236}">
                <a16:creationId xmlns:a16="http://schemas.microsoft.com/office/drawing/2014/main" id="{C9AEC317-85A1-0F07-67A9-366D14B1441D}"/>
              </a:ext>
            </a:extLst>
          </p:cNvPr>
          <p:cNvPicPr preferRelativeResize="0"/>
          <p:nvPr/>
        </p:nvPicPr>
        <p:blipFill rotWithShape="1">
          <a:blip r:embed="rId14">
            <a:alphaModFix/>
          </a:blip>
          <a:srcRect l="59493"/>
          <a:stretch/>
        </p:blipFill>
        <p:spPr>
          <a:xfrm>
            <a:off x="4210745" y="2616052"/>
            <a:ext cx="2018950" cy="2803642"/>
          </a:xfrm>
          <a:prstGeom prst="rect">
            <a:avLst/>
          </a:prstGeom>
          <a:noFill/>
          <a:ln>
            <a:noFill/>
          </a:ln>
        </p:spPr>
      </p:pic>
    </p:spTree>
    <p:extLst>
      <p:ext uri="{BB962C8B-B14F-4D97-AF65-F5344CB8AC3E}">
        <p14:creationId xmlns:p14="http://schemas.microsoft.com/office/powerpoint/2010/main" val="2359260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grpSp>
        <p:nvGrpSpPr>
          <p:cNvPr id="16" name="Group 15">
            <a:extLst>
              <a:ext uri="{FF2B5EF4-FFF2-40B4-BE49-F238E27FC236}">
                <a16:creationId xmlns:a16="http://schemas.microsoft.com/office/drawing/2014/main" id="{1D27577F-11D3-485C-BA32-D9B6CAD332D6}"/>
              </a:ext>
            </a:extLst>
          </p:cNvPr>
          <p:cNvGrpSpPr/>
          <p:nvPr/>
        </p:nvGrpSpPr>
        <p:grpSpPr>
          <a:xfrm>
            <a:off x="0" y="0"/>
            <a:ext cx="9906000" cy="6858000"/>
            <a:chOff x="-3198671" y="-3494735"/>
            <a:chExt cx="17843515" cy="12353202"/>
          </a:xfrm>
        </p:grpSpPr>
        <p:sp>
          <p:nvSpPr>
            <p:cNvPr id="17" name="Rectangle 16">
              <a:extLst>
                <a:ext uri="{FF2B5EF4-FFF2-40B4-BE49-F238E27FC236}">
                  <a16:creationId xmlns:a16="http://schemas.microsoft.com/office/drawing/2014/main" id="{3ED1A69B-6FD4-4AE2-9348-E659B5BBFB6B}"/>
                </a:ext>
              </a:extLst>
            </p:cNvPr>
            <p:cNvSpPr/>
            <p:nvPr/>
          </p:nvSpPr>
          <p:spPr>
            <a:xfrm>
              <a:off x="-3198671" y="-3494735"/>
              <a:ext cx="17843515" cy="12353202"/>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69" dirty="0">
                <a:latin typeface="+mj-lt"/>
              </a:endParaRPr>
            </a:p>
          </p:txBody>
        </p:sp>
        <p:sp>
          <p:nvSpPr>
            <p:cNvPr id="18" name="Rectangle 17">
              <a:extLst>
                <a:ext uri="{FF2B5EF4-FFF2-40B4-BE49-F238E27FC236}">
                  <a16:creationId xmlns:a16="http://schemas.microsoft.com/office/drawing/2014/main" id="{A8BD8D11-6EEF-4574-BA54-85A3C5473877}"/>
                </a:ext>
              </a:extLst>
            </p:cNvPr>
            <p:cNvSpPr/>
            <p:nvPr/>
          </p:nvSpPr>
          <p:spPr>
            <a:xfrm>
              <a:off x="5977216" y="1722093"/>
              <a:ext cx="4007292" cy="434967"/>
            </a:xfrm>
            <a:prstGeom prst="rect">
              <a:avLst/>
            </a:prstGeom>
          </p:spPr>
          <p:txBody>
            <a:bodyPr wrap="square">
              <a:spAutoFit/>
            </a:bodyPr>
            <a:lstStyle/>
            <a:p>
              <a:r>
                <a:rPr lang="en-GB" sz="969" dirty="0">
                  <a:latin typeface="+mj-lt"/>
                </a:rPr>
                <a:t> </a:t>
              </a:r>
            </a:p>
          </p:txBody>
        </p:sp>
      </p:grpSp>
      <p:pic>
        <p:nvPicPr>
          <p:cNvPr id="183" name="Google Shape;183;g1333dbbc302_0_18"/>
          <p:cNvPicPr preferRelativeResize="0"/>
          <p:nvPr/>
        </p:nvPicPr>
        <p:blipFill rotWithShape="1">
          <a:blip r:embed="rId3">
            <a:alphaModFix/>
          </a:blip>
          <a:srcRect b="22118"/>
          <a:stretch/>
        </p:blipFill>
        <p:spPr>
          <a:xfrm>
            <a:off x="176576" y="52845"/>
            <a:ext cx="1040677" cy="455884"/>
          </a:xfrm>
          <a:prstGeom prst="rect">
            <a:avLst/>
          </a:prstGeom>
          <a:noFill/>
          <a:ln>
            <a:noFill/>
          </a:ln>
        </p:spPr>
      </p:pic>
      <p:pic>
        <p:nvPicPr>
          <p:cNvPr id="1032" name="Picture 8" descr="How families can reduce clothing waste and help the environment - The  Washington Post">
            <a:extLst>
              <a:ext uri="{FF2B5EF4-FFF2-40B4-BE49-F238E27FC236}">
                <a16:creationId xmlns:a16="http://schemas.microsoft.com/office/drawing/2014/main" id="{ECD963C0-D506-D269-9338-06C65E4865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7362" y="5552990"/>
            <a:ext cx="1799780" cy="119985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CFC639EE-CBA6-4E5C-47B6-889F13CDD026}"/>
              </a:ext>
            </a:extLst>
          </p:cNvPr>
          <p:cNvSpPr/>
          <p:nvPr/>
        </p:nvSpPr>
        <p:spPr>
          <a:xfrm>
            <a:off x="6949591" y="76762"/>
            <a:ext cx="2864177" cy="6036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mj-lt"/>
                <a:cs typeface="Calibri" panose="020F0502020204030204" pitchFamily="34" charset="0"/>
              </a:rPr>
              <a:t>1: Fabrics can come from an animal, plant or man-made source.</a:t>
            </a:r>
          </a:p>
        </p:txBody>
      </p:sp>
      <p:sp>
        <p:nvSpPr>
          <p:cNvPr id="13" name="Rectangle 12">
            <a:extLst>
              <a:ext uri="{FF2B5EF4-FFF2-40B4-BE49-F238E27FC236}">
                <a16:creationId xmlns:a16="http://schemas.microsoft.com/office/drawing/2014/main" id="{50EC59D4-0F57-E53F-DED9-9653568273B9}"/>
              </a:ext>
            </a:extLst>
          </p:cNvPr>
          <p:cNvSpPr/>
          <p:nvPr/>
        </p:nvSpPr>
        <p:spPr>
          <a:xfrm>
            <a:off x="6949591" y="2542644"/>
            <a:ext cx="2864177" cy="6036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mj-lt"/>
                <a:cs typeface="Calibri" panose="020F0502020204030204" pitchFamily="34" charset="0"/>
              </a:rPr>
              <a:t>2: Fabrics are made by weaving, knitting or felting together fibres.</a:t>
            </a:r>
          </a:p>
        </p:txBody>
      </p:sp>
      <p:sp>
        <p:nvSpPr>
          <p:cNvPr id="14" name="Rectangle 13">
            <a:extLst>
              <a:ext uri="{FF2B5EF4-FFF2-40B4-BE49-F238E27FC236}">
                <a16:creationId xmlns:a16="http://schemas.microsoft.com/office/drawing/2014/main" id="{2326242B-E9C0-3351-B1AE-2B441F6AF9D9}"/>
              </a:ext>
            </a:extLst>
          </p:cNvPr>
          <p:cNvSpPr/>
          <p:nvPr/>
        </p:nvSpPr>
        <p:spPr>
          <a:xfrm>
            <a:off x="6952306" y="4720127"/>
            <a:ext cx="2864177" cy="6866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mj-lt"/>
                <a:cs typeface="Calibri" panose="020F0502020204030204" pitchFamily="34" charset="0"/>
              </a:rPr>
              <a:t>3: Once woven, knitted or felted they can then be made into a textile product.</a:t>
            </a:r>
          </a:p>
        </p:txBody>
      </p:sp>
      <p:pic>
        <p:nvPicPr>
          <p:cNvPr id="1034" name="Picture 10" descr="Curtains &amp; Soft Furnishings - Teal Living | Teal">
            <a:extLst>
              <a:ext uri="{FF2B5EF4-FFF2-40B4-BE49-F238E27FC236}">
                <a16:creationId xmlns:a16="http://schemas.microsoft.com/office/drawing/2014/main" id="{3800796A-833A-8071-7E26-E38764DC34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1788" y="5503262"/>
            <a:ext cx="1275761" cy="1275761"/>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98;g131e00d3f4a_0_0">
            <a:extLst>
              <a:ext uri="{FF2B5EF4-FFF2-40B4-BE49-F238E27FC236}">
                <a16:creationId xmlns:a16="http://schemas.microsoft.com/office/drawing/2014/main" id="{D9E6962E-4E50-2D6F-D342-A68A5CAC4449}"/>
              </a:ext>
            </a:extLst>
          </p:cNvPr>
          <p:cNvSpPr txBox="1"/>
          <p:nvPr/>
        </p:nvSpPr>
        <p:spPr>
          <a:xfrm>
            <a:off x="238795" y="3026409"/>
            <a:ext cx="6633828" cy="3726435"/>
          </a:xfrm>
          <a:prstGeom prst="rect">
            <a:avLst/>
          </a:prstGeom>
          <a:solidFill>
            <a:srgbClr val="66FFFF"/>
          </a:solidFill>
          <a:ln>
            <a:noFill/>
          </a:ln>
        </p:spPr>
        <p:txBody>
          <a:bodyPr spcFirstLastPara="1" wrap="square" lIns="63294" tIns="31638" rIns="63294" bIns="31638" anchor="t" anchorCtr="0">
            <a:spAutoFit/>
          </a:bodyPr>
          <a:lstStyle/>
          <a:p>
            <a:pPr>
              <a:buSzPts val="1100"/>
            </a:pPr>
            <a:r>
              <a:rPr lang="en-GB" b="1" u="sng" dirty="0">
                <a:solidFill>
                  <a:schemeClr val="tx1"/>
                </a:solidFill>
                <a:latin typeface="+mj-lt"/>
                <a:ea typeface="Calibri"/>
                <a:cs typeface="Calibri"/>
                <a:sym typeface="Calibri"/>
              </a:rPr>
              <a:t>Key words:</a:t>
            </a:r>
            <a:endParaRPr dirty="0">
              <a:solidFill>
                <a:schemeClr val="tx1"/>
              </a:solidFill>
              <a:latin typeface="+mj-lt"/>
              <a:ea typeface="Calibri"/>
              <a:cs typeface="Calibri"/>
              <a:sym typeface="Calibri"/>
            </a:endParaRPr>
          </a:p>
          <a:p>
            <a:pPr>
              <a:buSzPts val="1100"/>
            </a:pPr>
            <a:r>
              <a:rPr lang="en-GB" b="1" u="sng" dirty="0">
                <a:solidFill>
                  <a:schemeClr val="tx1"/>
                </a:solidFill>
                <a:latin typeface="+mj-lt"/>
                <a:ea typeface="Calibri"/>
                <a:cs typeface="Calibri"/>
                <a:sym typeface="Calibri"/>
              </a:rPr>
              <a:t>Textiles:</a:t>
            </a:r>
            <a:r>
              <a:rPr lang="en-GB" b="1" dirty="0">
                <a:solidFill>
                  <a:schemeClr val="tx1"/>
                </a:solidFill>
                <a:latin typeface="+mj-lt"/>
                <a:ea typeface="Calibri"/>
                <a:cs typeface="Calibri"/>
                <a:sym typeface="Calibri"/>
              </a:rPr>
              <a:t> </a:t>
            </a:r>
            <a:r>
              <a:rPr lang="en-GB" dirty="0">
                <a:solidFill>
                  <a:schemeClr val="tx1"/>
                </a:solidFill>
                <a:latin typeface="+mj-lt"/>
                <a:ea typeface="Calibri"/>
                <a:cs typeface="Calibri"/>
                <a:sym typeface="Calibri"/>
              </a:rPr>
              <a:t>Textiles are materials that are made by weaving, knitting or felting fibres.</a:t>
            </a:r>
            <a:endParaRPr dirty="0">
              <a:solidFill>
                <a:schemeClr val="tx1"/>
              </a:solidFill>
              <a:latin typeface="+mj-lt"/>
              <a:ea typeface="Calibri"/>
              <a:cs typeface="Calibri"/>
              <a:sym typeface="Calibri"/>
            </a:endParaRPr>
          </a:p>
          <a:p>
            <a:pPr>
              <a:buSzPts val="1100"/>
            </a:pPr>
            <a:r>
              <a:rPr lang="en-GB" b="1" u="sng" dirty="0">
                <a:solidFill>
                  <a:schemeClr val="tx1"/>
                </a:solidFill>
                <a:latin typeface="+mj-lt"/>
                <a:ea typeface="Calibri"/>
                <a:cs typeface="Calibri"/>
                <a:sym typeface="Calibri"/>
              </a:rPr>
              <a:t>Design Brief:</a:t>
            </a:r>
            <a:r>
              <a:rPr lang="en-GB" b="1" dirty="0">
                <a:solidFill>
                  <a:schemeClr val="tx1"/>
                </a:solidFill>
                <a:latin typeface="+mj-lt"/>
                <a:ea typeface="Calibri"/>
                <a:cs typeface="Calibri"/>
                <a:sym typeface="Calibri"/>
              </a:rPr>
              <a:t> </a:t>
            </a:r>
            <a:r>
              <a:rPr lang="en-GB" dirty="0">
                <a:solidFill>
                  <a:schemeClr val="tx1"/>
                </a:solidFill>
                <a:latin typeface="+mj-lt"/>
                <a:ea typeface="Calibri"/>
                <a:cs typeface="Calibri"/>
                <a:sym typeface="Calibri"/>
              </a:rPr>
              <a:t>A design brief is a document for a design project developed by the designer or design team in consultation with the client/customer. The document outlines key information such as the target audience and design features.</a:t>
            </a:r>
            <a:endParaRPr dirty="0">
              <a:solidFill>
                <a:schemeClr val="tx1"/>
              </a:solidFill>
              <a:latin typeface="+mj-lt"/>
              <a:ea typeface="Calibri"/>
              <a:cs typeface="Calibri"/>
              <a:sym typeface="Calibri"/>
            </a:endParaRPr>
          </a:p>
          <a:p>
            <a:pPr>
              <a:buSzPts val="1100"/>
            </a:pPr>
            <a:r>
              <a:rPr lang="en-GB" b="1" u="sng" dirty="0">
                <a:solidFill>
                  <a:schemeClr val="tx1"/>
                </a:solidFill>
                <a:latin typeface="+mj-lt"/>
                <a:ea typeface="Calibri"/>
                <a:cs typeface="Calibri"/>
                <a:sym typeface="Calibri"/>
              </a:rPr>
              <a:t>Annotation:</a:t>
            </a:r>
            <a:r>
              <a:rPr lang="en-GB" b="1" dirty="0">
                <a:solidFill>
                  <a:schemeClr val="tx1"/>
                </a:solidFill>
                <a:latin typeface="+mj-lt"/>
                <a:ea typeface="Calibri"/>
                <a:cs typeface="Calibri"/>
                <a:sym typeface="Calibri"/>
              </a:rPr>
              <a:t> </a:t>
            </a:r>
            <a:r>
              <a:rPr lang="en-GB" dirty="0">
                <a:solidFill>
                  <a:schemeClr val="tx1"/>
                </a:solidFill>
                <a:latin typeface="+mj-lt"/>
                <a:ea typeface="Calibri"/>
                <a:cs typeface="Calibri"/>
                <a:sym typeface="Calibri"/>
              </a:rPr>
              <a:t>A note by way of explanation or comment added to a  design.</a:t>
            </a:r>
            <a:endParaRPr dirty="0">
              <a:solidFill>
                <a:schemeClr val="tx1"/>
              </a:solidFill>
              <a:latin typeface="+mj-lt"/>
              <a:ea typeface="Calibri"/>
              <a:cs typeface="Calibri"/>
              <a:sym typeface="Calibri"/>
            </a:endParaRPr>
          </a:p>
          <a:p>
            <a:pPr>
              <a:buSzPts val="1100"/>
            </a:pPr>
            <a:r>
              <a:rPr lang="en-GB" b="1" u="sng" dirty="0">
                <a:solidFill>
                  <a:schemeClr val="tx1"/>
                </a:solidFill>
                <a:latin typeface="+mj-lt"/>
                <a:ea typeface="Calibri"/>
                <a:cs typeface="Calibri"/>
                <a:sym typeface="Calibri"/>
              </a:rPr>
              <a:t>Felt:</a:t>
            </a:r>
            <a:r>
              <a:rPr lang="en-GB" b="1" dirty="0">
                <a:solidFill>
                  <a:schemeClr val="tx1"/>
                </a:solidFill>
                <a:latin typeface="+mj-lt"/>
                <a:ea typeface="Calibri"/>
                <a:cs typeface="Calibri"/>
                <a:sym typeface="Calibri"/>
              </a:rPr>
              <a:t> </a:t>
            </a:r>
            <a:r>
              <a:rPr lang="en-GB" dirty="0">
                <a:solidFill>
                  <a:schemeClr val="tx1"/>
                </a:solidFill>
                <a:latin typeface="+mj-lt"/>
                <a:ea typeface="Calibri"/>
                <a:cs typeface="Calibri"/>
                <a:sym typeface="Calibri"/>
              </a:rPr>
              <a:t>Felt is a bonded fabric which is made up of webs of fibres bonded together through heat or by adhesive.</a:t>
            </a:r>
            <a:endParaRPr dirty="0">
              <a:solidFill>
                <a:schemeClr val="tx1"/>
              </a:solidFill>
              <a:latin typeface="+mj-lt"/>
              <a:ea typeface="Calibri"/>
              <a:cs typeface="Calibri"/>
              <a:sym typeface="Calibri"/>
            </a:endParaRPr>
          </a:p>
          <a:p>
            <a:pPr>
              <a:buSzPts val="1100"/>
            </a:pPr>
            <a:r>
              <a:rPr lang="en-GB" b="1" u="sng" dirty="0">
                <a:solidFill>
                  <a:schemeClr val="tx1"/>
                </a:solidFill>
                <a:latin typeface="+mj-lt"/>
                <a:ea typeface="Calibri"/>
                <a:cs typeface="Calibri"/>
                <a:sym typeface="Calibri"/>
              </a:rPr>
              <a:t>Applique:</a:t>
            </a:r>
            <a:r>
              <a:rPr lang="en-GB" b="1" dirty="0">
                <a:solidFill>
                  <a:schemeClr val="tx1"/>
                </a:solidFill>
                <a:latin typeface="+mj-lt"/>
                <a:ea typeface="Calibri"/>
                <a:cs typeface="Calibri"/>
                <a:sym typeface="Calibri"/>
              </a:rPr>
              <a:t> </a:t>
            </a:r>
            <a:r>
              <a:rPr lang="en-GB" dirty="0">
                <a:solidFill>
                  <a:schemeClr val="tx1"/>
                </a:solidFill>
                <a:latin typeface="+mj-lt"/>
                <a:ea typeface="Calibri"/>
                <a:cs typeface="Calibri"/>
                <a:sym typeface="Calibri"/>
              </a:rPr>
              <a:t>Applique is ornamental needlework in which pieces of fabric are sewn or stuck on to a larger piece to form a picture or pattern.</a:t>
            </a:r>
            <a:endParaRPr dirty="0">
              <a:solidFill>
                <a:schemeClr val="tx1"/>
              </a:solidFill>
              <a:latin typeface="+mj-lt"/>
              <a:ea typeface="Calibri"/>
              <a:cs typeface="Calibri"/>
              <a:sym typeface="Calibri"/>
            </a:endParaRPr>
          </a:p>
          <a:p>
            <a:pPr>
              <a:buSzPts val="1100"/>
            </a:pPr>
            <a:r>
              <a:rPr lang="en-GB" b="1" u="sng" dirty="0">
                <a:solidFill>
                  <a:schemeClr val="tx1"/>
                </a:solidFill>
                <a:latin typeface="+mj-lt"/>
                <a:ea typeface="Calibri"/>
                <a:cs typeface="Calibri"/>
                <a:sym typeface="Calibri"/>
              </a:rPr>
              <a:t>Stitching: </a:t>
            </a:r>
            <a:r>
              <a:rPr lang="en-GB" dirty="0">
                <a:solidFill>
                  <a:schemeClr val="tx1"/>
                </a:solidFill>
                <a:latin typeface="+mj-lt"/>
                <a:ea typeface="Calibri"/>
                <a:cs typeface="Calibri"/>
                <a:sym typeface="Calibri"/>
              </a:rPr>
              <a:t>Stitching is the movement of a threaded needle through fabric using a stitch such as a running stitch or a back stitch.</a:t>
            </a:r>
            <a:endParaRPr dirty="0">
              <a:solidFill>
                <a:schemeClr val="tx1"/>
              </a:solidFill>
              <a:latin typeface="+mj-lt"/>
              <a:ea typeface="Calibri"/>
              <a:cs typeface="Calibri"/>
              <a:sym typeface="Calibri"/>
            </a:endParaRPr>
          </a:p>
          <a:p>
            <a:pPr>
              <a:buSzPts val="1100"/>
            </a:pPr>
            <a:r>
              <a:rPr lang="en-GB" b="1" u="sng" dirty="0">
                <a:solidFill>
                  <a:schemeClr val="tx1"/>
                </a:solidFill>
                <a:latin typeface="+mj-lt"/>
                <a:ea typeface="Calibri"/>
                <a:cs typeface="Calibri"/>
                <a:sym typeface="Calibri"/>
              </a:rPr>
              <a:t>Seam Allowance:</a:t>
            </a:r>
            <a:r>
              <a:rPr lang="en-GB" b="1" dirty="0">
                <a:solidFill>
                  <a:schemeClr val="tx1"/>
                </a:solidFill>
                <a:latin typeface="+mj-lt"/>
                <a:ea typeface="Calibri"/>
                <a:cs typeface="Calibri"/>
                <a:sym typeface="Calibri"/>
              </a:rPr>
              <a:t> </a:t>
            </a:r>
            <a:r>
              <a:rPr lang="en-GB" dirty="0">
                <a:solidFill>
                  <a:schemeClr val="tx1"/>
                </a:solidFill>
                <a:latin typeface="+mj-lt"/>
                <a:ea typeface="Calibri"/>
                <a:cs typeface="Calibri"/>
                <a:sym typeface="Calibri"/>
              </a:rPr>
              <a:t>A seam allowance is the area between the fabric edges and the line of stitches.</a:t>
            </a:r>
            <a:endParaRPr dirty="0">
              <a:solidFill>
                <a:schemeClr val="tx1"/>
              </a:solidFill>
              <a:latin typeface="+mj-lt"/>
              <a:ea typeface="Calibri"/>
              <a:cs typeface="Calibri"/>
              <a:sym typeface="Calibri"/>
            </a:endParaRPr>
          </a:p>
          <a:p>
            <a:pPr>
              <a:buSzPts val="1100"/>
            </a:pPr>
            <a:r>
              <a:rPr lang="en-GB" b="1" u="sng" dirty="0">
                <a:solidFill>
                  <a:schemeClr val="tx1"/>
                </a:solidFill>
                <a:latin typeface="+mj-lt"/>
                <a:ea typeface="Calibri"/>
                <a:cs typeface="Calibri"/>
                <a:sym typeface="Calibri"/>
              </a:rPr>
              <a:t>Embroidery:</a:t>
            </a:r>
            <a:r>
              <a:rPr lang="en-GB" b="1" dirty="0">
                <a:solidFill>
                  <a:schemeClr val="tx1"/>
                </a:solidFill>
                <a:latin typeface="+mj-lt"/>
                <a:ea typeface="Calibri"/>
                <a:cs typeface="Calibri"/>
                <a:sym typeface="Calibri"/>
              </a:rPr>
              <a:t> </a:t>
            </a:r>
            <a:r>
              <a:rPr lang="en-GB" dirty="0">
                <a:solidFill>
                  <a:schemeClr val="tx1"/>
                </a:solidFill>
                <a:latin typeface="+mj-lt"/>
                <a:ea typeface="Calibri"/>
                <a:cs typeface="Calibri"/>
                <a:sym typeface="Calibri"/>
              </a:rPr>
              <a:t>To embroider means to decorate with needlework.</a:t>
            </a:r>
          </a:p>
          <a:p>
            <a:pPr>
              <a:buSzPts val="1100"/>
            </a:pPr>
            <a:r>
              <a:rPr lang="en-GB" b="1" u="sng" dirty="0">
                <a:solidFill>
                  <a:schemeClr val="tx1"/>
                </a:solidFill>
                <a:latin typeface="+mj-lt"/>
                <a:ea typeface="Calibri"/>
                <a:cs typeface="Calibri"/>
                <a:sym typeface="Calibri"/>
              </a:rPr>
              <a:t>Felt: </a:t>
            </a:r>
            <a:r>
              <a:rPr lang="en-GB" dirty="0">
                <a:solidFill>
                  <a:schemeClr val="tx1"/>
                </a:solidFill>
                <a:latin typeface="+mj-lt"/>
                <a:ea typeface="Calibri"/>
                <a:cs typeface="Calibri"/>
                <a:sym typeface="Calibri"/>
              </a:rPr>
              <a:t>Felt is a bonded fabric which is made up of webs of fabrics bonded together through heat or by adhesive.</a:t>
            </a:r>
            <a:endParaRPr lang="en-GB" dirty="0">
              <a:solidFill>
                <a:schemeClr val="tx1"/>
              </a:solidFill>
              <a:latin typeface="+mj-lt"/>
            </a:endParaRPr>
          </a:p>
        </p:txBody>
      </p:sp>
      <p:sp>
        <p:nvSpPr>
          <p:cNvPr id="6" name="Arrow: Down 5">
            <a:extLst>
              <a:ext uri="{FF2B5EF4-FFF2-40B4-BE49-F238E27FC236}">
                <a16:creationId xmlns:a16="http://schemas.microsoft.com/office/drawing/2014/main" id="{3985D26B-97ED-985C-C135-62537300E3DC}"/>
              </a:ext>
            </a:extLst>
          </p:cNvPr>
          <p:cNvSpPr/>
          <p:nvPr/>
        </p:nvSpPr>
        <p:spPr>
          <a:xfrm>
            <a:off x="8068704" y="1972683"/>
            <a:ext cx="575035" cy="669303"/>
          </a:xfrm>
          <a:prstGeom prst="downArrow">
            <a:avLst/>
          </a:prstGeom>
          <a:solidFill>
            <a:srgbClr val="F711C6"/>
          </a:solidFill>
          <a:ln>
            <a:solidFill>
              <a:srgbClr val="F711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Arrow: Down 6">
            <a:extLst>
              <a:ext uri="{FF2B5EF4-FFF2-40B4-BE49-F238E27FC236}">
                <a16:creationId xmlns:a16="http://schemas.microsoft.com/office/drawing/2014/main" id="{BA3BAC9E-888E-B190-A51C-460866E3D0CF}"/>
              </a:ext>
            </a:extLst>
          </p:cNvPr>
          <p:cNvSpPr/>
          <p:nvPr/>
        </p:nvSpPr>
        <p:spPr>
          <a:xfrm>
            <a:off x="8107706" y="4124292"/>
            <a:ext cx="575035" cy="669303"/>
          </a:xfrm>
          <a:prstGeom prst="downArrow">
            <a:avLst/>
          </a:prstGeom>
          <a:solidFill>
            <a:srgbClr val="F711C6"/>
          </a:solidFill>
          <a:ln>
            <a:solidFill>
              <a:srgbClr val="F711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descr="Sheep Shearing sure is Satisfying - 10 Farming Techniques - YouTube">
            <a:extLst>
              <a:ext uri="{FF2B5EF4-FFF2-40B4-BE49-F238E27FC236}">
                <a16:creationId xmlns:a16="http://schemas.microsoft.com/office/drawing/2014/main" id="{2D8936DC-CA4B-54F2-C40C-5B04CF6084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5002" y="1066005"/>
            <a:ext cx="1884499" cy="10600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otton | Description, History, Production, Uses, Botanical Name, &amp; Facts |  Britannica">
            <a:extLst>
              <a:ext uri="{FF2B5EF4-FFF2-40B4-BE49-F238E27FC236}">
                <a16:creationId xmlns:a16="http://schemas.microsoft.com/office/drawing/2014/main" id="{68F8B2A3-4572-9686-AB25-C77D041F40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0097" y="1087313"/>
            <a:ext cx="1626125" cy="10843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What makes a fabric? — The Fiber of Our Lives">
            <a:extLst>
              <a:ext uri="{FF2B5EF4-FFF2-40B4-BE49-F238E27FC236}">
                <a16:creationId xmlns:a16="http://schemas.microsoft.com/office/drawing/2014/main" id="{5C99B958-4497-FAB2-8744-1613F507E8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71730" y="3221800"/>
            <a:ext cx="3018685" cy="11320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ehind the scenes photos of decommissioned Fiddler's Ferry | Runcorn and  Widnes World">
            <a:extLst>
              <a:ext uri="{FF2B5EF4-FFF2-40B4-BE49-F238E27FC236}">
                <a16:creationId xmlns:a16="http://schemas.microsoft.com/office/drawing/2014/main" id="{61F18087-5EA5-A7F5-437C-6DB5CB1FFBA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32040" y="718807"/>
            <a:ext cx="1105518" cy="73701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B6AE55A-15F6-94C9-7E67-8CD6CA481A9B}"/>
              </a:ext>
            </a:extLst>
          </p:cNvPr>
          <p:cNvSpPr txBox="1"/>
          <p:nvPr/>
        </p:nvSpPr>
        <p:spPr>
          <a:xfrm>
            <a:off x="184038" y="668758"/>
            <a:ext cx="1991414" cy="2246769"/>
          </a:xfrm>
          <a:prstGeom prst="rect">
            <a:avLst/>
          </a:prstGeom>
          <a:noFill/>
          <a:ln w="28575">
            <a:solidFill>
              <a:srgbClr val="F711C6"/>
            </a:solidFill>
          </a:ln>
        </p:spPr>
        <p:txBody>
          <a:bodyPr wrap="square">
            <a:spAutoFit/>
          </a:bodyPr>
          <a:lstStyle/>
          <a:p>
            <a:r>
              <a:rPr lang="en-GB" b="0" i="0" dirty="0">
                <a:solidFill>
                  <a:srgbClr val="1F1F1F"/>
                </a:solidFill>
                <a:effectLst/>
                <a:latin typeface="ElsevierGulliver"/>
              </a:rPr>
              <a:t>Materials that come from an </a:t>
            </a:r>
            <a:r>
              <a:rPr lang="en-GB" b="1" i="0" dirty="0">
                <a:solidFill>
                  <a:srgbClr val="1F1F1F"/>
                </a:solidFill>
                <a:effectLst/>
                <a:latin typeface="ElsevierGulliver"/>
              </a:rPr>
              <a:t>animal source</a:t>
            </a:r>
            <a:r>
              <a:rPr lang="en-GB" b="0" i="0" dirty="0">
                <a:solidFill>
                  <a:srgbClr val="1F1F1F"/>
                </a:solidFill>
                <a:effectLst/>
                <a:latin typeface="ElsevierGulliver"/>
              </a:rPr>
              <a:t>:</a:t>
            </a:r>
          </a:p>
          <a:p>
            <a:pPr marL="285750" indent="-285750">
              <a:buFont typeface="Arial" panose="020B0604020202020204" pitchFamily="34" charset="0"/>
              <a:buChar char="•"/>
            </a:pPr>
            <a:r>
              <a:rPr lang="en-GB" dirty="0">
                <a:solidFill>
                  <a:srgbClr val="1F1F1F"/>
                </a:solidFill>
                <a:latin typeface="ElsevierGulliver"/>
              </a:rPr>
              <a:t>Wool (sheep)</a:t>
            </a:r>
          </a:p>
          <a:p>
            <a:pPr marL="285750" indent="-285750">
              <a:buFont typeface="Arial" panose="020B0604020202020204" pitchFamily="34" charset="0"/>
              <a:buChar char="•"/>
            </a:pPr>
            <a:r>
              <a:rPr lang="en-GB" dirty="0">
                <a:solidFill>
                  <a:srgbClr val="1F1F1F"/>
                </a:solidFill>
                <a:latin typeface="ElsevierGulliver"/>
              </a:rPr>
              <a:t>Silk (silkworm)</a:t>
            </a:r>
          </a:p>
          <a:p>
            <a:pPr marL="285750" indent="-285750">
              <a:buFont typeface="Arial" panose="020B0604020202020204" pitchFamily="34" charset="0"/>
              <a:buChar char="•"/>
            </a:pPr>
            <a:r>
              <a:rPr lang="en-GB" dirty="0">
                <a:solidFill>
                  <a:srgbClr val="1F1F1F"/>
                </a:solidFill>
                <a:latin typeface="ElsevierGulliver"/>
              </a:rPr>
              <a:t>Mohair (Angora goat)</a:t>
            </a:r>
          </a:p>
          <a:p>
            <a:pPr marL="285750" indent="-285750">
              <a:buFont typeface="Arial" panose="020B0604020202020204" pitchFamily="34" charset="0"/>
              <a:buChar char="•"/>
            </a:pPr>
            <a:r>
              <a:rPr lang="en-GB" dirty="0">
                <a:solidFill>
                  <a:srgbClr val="1F1F1F"/>
                </a:solidFill>
                <a:latin typeface="ElsevierGulliver"/>
              </a:rPr>
              <a:t>Cashmere (Cashmere goat)</a:t>
            </a:r>
          </a:p>
          <a:p>
            <a:pPr marL="285750" indent="-285750">
              <a:buFont typeface="Arial" panose="020B0604020202020204" pitchFamily="34" charset="0"/>
              <a:buChar char="•"/>
            </a:pPr>
            <a:r>
              <a:rPr lang="en-GB" dirty="0">
                <a:solidFill>
                  <a:srgbClr val="1F1F1F"/>
                </a:solidFill>
                <a:latin typeface="ElsevierGulliver"/>
              </a:rPr>
              <a:t>Camel Fibre (Camel)</a:t>
            </a:r>
          </a:p>
          <a:p>
            <a:pPr marL="285750" indent="-285750">
              <a:buFont typeface="Arial" panose="020B0604020202020204" pitchFamily="34" charset="0"/>
              <a:buChar char="•"/>
            </a:pPr>
            <a:r>
              <a:rPr lang="en-GB" dirty="0">
                <a:solidFill>
                  <a:srgbClr val="1F1F1F"/>
                </a:solidFill>
                <a:latin typeface="ElsevierGulliver"/>
              </a:rPr>
              <a:t>Alpaca Fibre (Alpaca)</a:t>
            </a:r>
            <a:endParaRPr lang="en-GB" dirty="0"/>
          </a:p>
        </p:txBody>
      </p:sp>
      <p:sp>
        <p:nvSpPr>
          <p:cNvPr id="20" name="TextBox 19">
            <a:extLst>
              <a:ext uri="{FF2B5EF4-FFF2-40B4-BE49-F238E27FC236}">
                <a16:creationId xmlns:a16="http://schemas.microsoft.com/office/drawing/2014/main" id="{8D8436E1-80A5-B592-278E-86E19AF16FBB}"/>
              </a:ext>
            </a:extLst>
          </p:cNvPr>
          <p:cNvSpPr txBox="1"/>
          <p:nvPr/>
        </p:nvSpPr>
        <p:spPr>
          <a:xfrm>
            <a:off x="2372922" y="660433"/>
            <a:ext cx="1991414" cy="2246769"/>
          </a:xfrm>
          <a:prstGeom prst="rect">
            <a:avLst/>
          </a:prstGeom>
          <a:noFill/>
          <a:ln w="28575">
            <a:solidFill>
              <a:srgbClr val="F711C6"/>
            </a:solidFill>
          </a:ln>
        </p:spPr>
        <p:txBody>
          <a:bodyPr wrap="square">
            <a:spAutoFit/>
          </a:bodyPr>
          <a:lstStyle/>
          <a:p>
            <a:r>
              <a:rPr lang="en-GB" b="0" i="0" dirty="0">
                <a:solidFill>
                  <a:srgbClr val="1F1F1F"/>
                </a:solidFill>
                <a:effectLst/>
                <a:latin typeface="ElsevierGulliver"/>
              </a:rPr>
              <a:t>Materials that come from a </a:t>
            </a:r>
            <a:r>
              <a:rPr lang="en-GB" b="1" i="0" dirty="0">
                <a:solidFill>
                  <a:srgbClr val="1F1F1F"/>
                </a:solidFill>
                <a:effectLst/>
                <a:latin typeface="ElsevierGulliver"/>
              </a:rPr>
              <a:t>plant source</a:t>
            </a:r>
            <a:r>
              <a:rPr lang="en-GB" b="0" i="0" dirty="0">
                <a:solidFill>
                  <a:srgbClr val="1F1F1F"/>
                </a:solidFill>
                <a:effectLst/>
                <a:latin typeface="ElsevierGulliver"/>
              </a:rPr>
              <a:t>:</a:t>
            </a:r>
          </a:p>
          <a:p>
            <a:pPr marL="285750" indent="-285750">
              <a:buFont typeface="Arial" panose="020B0604020202020204" pitchFamily="34" charset="0"/>
              <a:buChar char="•"/>
            </a:pPr>
            <a:r>
              <a:rPr lang="en-GB" dirty="0">
                <a:solidFill>
                  <a:srgbClr val="1F1F1F"/>
                </a:solidFill>
                <a:latin typeface="ElsevierGulliver"/>
              </a:rPr>
              <a:t>Cotton (cotton plant)</a:t>
            </a:r>
          </a:p>
          <a:p>
            <a:pPr marL="285750" indent="-285750">
              <a:buFont typeface="Arial" panose="020B0604020202020204" pitchFamily="34" charset="0"/>
              <a:buChar char="•"/>
            </a:pPr>
            <a:r>
              <a:rPr lang="en-GB" dirty="0">
                <a:solidFill>
                  <a:srgbClr val="1F1F1F"/>
                </a:solidFill>
                <a:latin typeface="ElsevierGulliver"/>
              </a:rPr>
              <a:t>Linen (flax plant)</a:t>
            </a:r>
          </a:p>
          <a:p>
            <a:pPr marL="285750" indent="-285750">
              <a:buFont typeface="Arial" panose="020B0604020202020204" pitchFamily="34" charset="0"/>
              <a:buChar char="•"/>
            </a:pPr>
            <a:r>
              <a:rPr lang="en-GB" dirty="0">
                <a:solidFill>
                  <a:srgbClr val="1F1F1F"/>
                </a:solidFill>
                <a:latin typeface="ElsevierGulliver"/>
              </a:rPr>
              <a:t>Jute (jute plant)</a:t>
            </a:r>
          </a:p>
          <a:p>
            <a:pPr marL="285750" indent="-285750">
              <a:buFont typeface="Arial" panose="020B0604020202020204" pitchFamily="34" charset="0"/>
              <a:buChar char="•"/>
            </a:pPr>
            <a:r>
              <a:rPr lang="en-GB" dirty="0">
                <a:solidFill>
                  <a:srgbClr val="1F1F1F"/>
                </a:solidFill>
                <a:latin typeface="ElsevierGulliver"/>
              </a:rPr>
              <a:t>Bamboo Fibre (Bamboo)</a:t>
            </a:r>
          </a:p>
          <a:p>
            <a:pPr marL="285750" indent="-285750">
              <a:buFont typeface="Arial" panose="020B0604020202020204" pitchFamily="34" charset="0"/>
              <a:buChar char="•"/>
            </a:pPr>
            <a:r>
              <a:rPr lang="en-GB" dirty="0">
                <a:solidFill>
                  <a:srgbClr val="1F1F1F"/>
                </a:solidFill>
                <a:latin typeface="ElsevierGulliver"/>
              </a:rPr>
              <a:t>Sisal Fibre (sisal plant)</a:t>
            </a:r>
          </a:p>
        </p:txBody>
      </p:sp>
      <p:sp>
        <p:nvSpPr>
          <p:cNvPr id="21" name="TextBox 20">
            <a:extLst>
              <a:ext uri="{FF2B5EF4-FFF2-40B4-BE49-F238E27FC236}">
                <a16:creationId xmlns:a16="http://schemas.microsoft.com/office/drawing/2014/main" id="{28E10E33-F508-EAA7-5A12-7F04C2E396FA}"/>
              </a:ext>
            </a:extLst>
          </p:cNvPr>
          <p:cNvSpPr txBox="1"/>
          <p:nvPr/>
        </p:nvSpPr>
        <p:spPr>
          <a:xfrm>
            <a:off x="4548676" y="668758"/>
            <a:ext cx="1991414" cy="2246769"/>
          </a:xfrm>
          <a:prstGeom prst="rect">
            <a:avLst/>
          </a:prstGeom>
          <a:noFill/>
          <a:ln w="28575">
            <a:solidFill>
              <a:srgbClr val="F711C6"/>
            </a:solidFill>
          </a:ln>
        </p:spPr>
        <p:txBody>
          <a:bodyPr wrap="square">
            <a:spAutoFit/>
          </a:bodyPr>
          <a:lstStyle/>
          <a:p>
            <a:r>
              <a:rPr lang="en-GB" b="0" i="0" dirty="0">
                <a:solidFill>
                  <a:srgbClr val="1F1F1F"/>
                </a:solidFill>
                <a:effectLst/>
                <a:latin typeface="ElsevierGulliver"/>
              </a:rPr>
              <a:t>Materials that come from a </a:t>
            </a:r>
            <a:r>
              <a:rPr lang="en-GB" b="1" i="0" dirty="0">
                <a:solidFill>
                  <a:srgbClr val="1F1F1F"/>
                </a:solidFill>
                <a:effectLst/>
                <a:latin typeface="ElsevierGulliver"/>
              </a:rPr>
              <a:t>man-made source</a:t>
            </a:r>
            <a:r>
              <a:rPr lang="en-GB" b="0" i="0" dirty="0">
                <a:solidFill>
                  <a:srgbClr val="1F1F1F"/>
                </a:solidFill>
                <a:effectLst/>
                <a:latin typeface="ElsevierGulliver"/>
              </a:rPr>
              <a:t>:</a:t>
            </a:r>
          </a:p>
          <a:p>
            <a:pPr marL="285750" indent="-285750">
              <a:buFont typeface="Arial" panose="020B0604020202020204" pitchFamily="34" charset="0"/>
              <a:buChar char="•"/>
            </a:pPr>
            <a:r>
              <a:rPr lang="en-GB" dirty="0">
                <a:solidFill>
                  <a:srgbClr val="1F1F1F"/>
                </a:solidFill>
                <a:latin typeface="ElsevierGulliver"/>
              </a:rPr>
              <a:t>Polyester</a:t>
            </a:r>
          </a:p>
          <a:p>
            <a:pPr marL="285750" indent="-285750">
              <a:buFont typeface="Arial" panose="020B0604020202020204" pitchFamily="34" charset="0"/>
              <a:buChar char="•"/>
            </a:pPr>
            <a:r>
              <a:rPr lang="en-GB" dirty="0">
                <a:solidFill>
                  <a:srgbClr val="1F1F1F"/>
                </a:solidFill>
                <a:latin typeface="ElsevierGulliver"/>
              </a:rPr>
              <a:t>Spandex</a:t>
            </a:r>
          </a:p>
          <a:p>
            <a:pPr marL="285750" indent="-285750">
              <a:buFont typeface="Arial" panose="020B0604020202020204" pitchFamily="34" charset="0"/>
              <a:buChar char="•"/>
            </a:pPr>
            <a:r>
              <a:rPr lang="en-GB" dirty="0">
                <a:solidFill>
                  <a:srgbClr val="1F1F1F"/>
                </a:solidFill>
                <a:latin typeface="ElsevierGulliver"/>
              </a:rPr>
              <a:t>Nylon</a:t>
            </a:r>
          </a:p>
          <a:p>
            <a:pPr marL="285750" indent="-285750">
              <a:buFont typeface="Arial" panose="020B0604020202020204" pitchFamily="34" charset="0"/>
              <a:buChar char="•"/>
            </a:pPr>
            <a:r>
              <a:rPr lang="en-GB" dirty="0">
                <a:solidFill>
                  <a:srgbClr val="1F1F1F"/>
                </a:solidFill>
                <a:latin typeface="ElsevierGulliver"/>
              </a:rPr>
              <a:t>Acrylic</a:t>
            </a:r>
          </a:p>
          <a:p>
            <a:pPr marL="285750" indent="-285750">
              <a:buFont typeface="Arial" panose="020B0604020202020204" pitchFamily="34" charset="0"/>
              <a:buChar char="•"/>
            </a:pPr>
            <a:r>
              <a:rPr lang="en-GB" dirty="0">
                <a:solidFill>
                  <a:srgbClr val="1F1F1F"/>
                </a:solidFill>
                <a:latin typeface="ElsevierGulliver"/>
              </a:rPr>
              <a:t>Polyurethane</a:t>
            </a:r>
          </a:p>
          <a:p>
            <a:pPr marL="285750" indent="-285750">
              <a:buFont typeface="Arial" panose="020B0604020202020204" pitchFamily="34" charset="0"/>
              <a:buChar char="•"/>
            </a:pPr>
            <a:r>
              <a:rPr lang="en-GB" dirty="0">
                <a:solidFill>
                  <a:srgbClr val="1F1F1F"/>
                </a:solidFill>
                <a:latin typeface="ElsevierGulliver"/>
              </a:rPr>
              <a:t>Neoprene</a:t>
            </a:r>
          </a:p>
          <a:p>
            <a:pPr marL="285750" indent="-285750">
              <a:buFont typeface="Arial" panose="020B0604020202020204" pitchFamily="34" charset="0"/>
              <a:buChar char="•"/>
            </a:pPr>
            <a:r>
              <a:rPr lang="en-GB" dirty="0">
                <a:solidFill>
                  <a:srgbClr val="1F1F1F"/>
                </a:solidFill>
                <a:latin typeface="ElsevierGulliver"/>
              </a:rPr>
              <a:t>Rayon</a:t>
            </a: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3A8C1E827A394BBA5E79BEF4F788A7" ma:contentTypeVersion="15" ma:contentTypeDescription="Create a new document." ma:contentTypeScope="" ma:versionID="2547a66617b8a66b38ed5749d8bbbe9c">
  <xsd:schema xmlns:xsd="http://www.w3.org/2001/XMLSchema" xmlns:xs="http://www.w3.org/2001/XMLSchema" xmlns:p="http://schemas.microsoft.com/office/2006/metadata/properties" xmlns:ns2="b35b5e6e-70c0-49f1-ac7d-c9f36d420d30" xmlns:ns3="6065620d-dedf-4afc-a0b1-2a216887391d" targetNamespace="http://schemas.microsoft.com/office/2006/metadata/properties" ma:root="true" ma:fieldsID="c0b32205b794eec201c0866e8135ad5b" ns2:_="" ns3:_="">
    <xsd:import namespace="b35b5e6e-70c0-49f1-ac7d-c9f36d420d30"/>
    <xsd:import namespace="6065620d-dedf-4afc-a0b1-2a216887391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5b5e6e-70c0-49f1-ac7d-c9f36d420d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ddb6dc34-1f5c-4b82-be69-624dc3fb14e1"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65620d-dedf-4afc-a0b1-2a216887391d"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aeb8c4c6-3223-4c49-ba3f-dcd5e4d259cc}" ma:internalName="TaxCatchAll" ma:showField="CatchAllData" ma:web="6065620d-dedf-4afc-a0b1-2a216887391d">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065620d-dedf-4afc-a0b1-2a216887391d" xsi:nil="true"/>
    <lcf76f155ced4ddcb4097134ff3c332f xmlns="b35b5e6e-70c0-49f1-ac7d-c9f36d420d3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EE7462-7F93-4DFA-8435-F01184776AD9}"/>
</file>

<file path=customXml/itemProps2.xml><?xml version="1.0" encoding="utf-8"?>
<ds:datastoreItem xmlns:ds="http://schemas.openxmlformats.org/officeDocument/2006/customXml" ds:itemID="{697EDF7D-FFD1-45C3-86B9-1EA1C2A5EC8A}">
  <ds:schemaRefs>
    <ds:schemaRef ds:uri="http://www.w3.org/XML/1998/namespace"/>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purl.org/dc/elements/1.1/"/>
    <ds:schemaRef ds:uri="6065620d-dedf-4afc-a0b1-2a216887391d"/>
    <ds:schemaRef ds:uri="b35b5e6e-70c0-49f1-ac7d-c9f36d420d30"/>
    <ds:schemaRef ds:uri="http://schemas.microsoft.com/office/2006/metadata/properties"/>
  </ds:schemaRefs>
</ds:datastoreItem>
</file>

<file path=customXml/itemProps3.xml><?xml version="1.0" encoding="utf-8"?>
<ds:datastoreItem xmlns:ds="http://schemas.openxmlformats.org/officeDocument/2006/customXml" ds:itemID="{2A5D86FB-4BD5-4C95-AFED-272C72EDBA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196</TotalTime>
  <Words>558</Words>
  <Application>Microsoft Office PowerPoint</Application>
  <PresentationFormat>A4 Paper (210x297 mm)</PresentationFormat>
  <Paragraphs>62</Paragraphs>
  <Slides>2</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vt:i4>
      </vt:variant>
    </vt:vector>
  </HeadingPairs>
  <TitlesOfParts>
    <vt:vector size="6" baseType="lpstr">
      <vt:lpstr>ElsevierGulliver</vt:lpstr>
      <vt:lpstr>Arial</vt:lpstr>
      <vt:lpstr>Calibri</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Walker C</dc:creator>
  <cp:lastModifiedBy>Dwyer C</cp:lastModifiedBy>
  <cp:revision>4</cp:revision>
  <dcterms:created xsi:type="dcterms:W3CDTF">2020-11-17T16:14:36Z</dcterms:created>
  <dcterms:modified xsi:type="dcterms:W3CDTF">2023-09-26T09:01:52Z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0x010100483A8C1E827A394BBA5E79BEF4F788A7</vt:lpwstr>
  </property>
  <property fmtid="{D5CDD505-2E9C-101B-9397-08002B2CF9AE}" pid="3" name="Order">
    <vt:r8>4122500</vt:r8>
  </property>
  <property fmtid="{D5CDD505-2E9C-101B-9397-08002B2CF9AE}" pid="4" name="MediaServiceImageTags">
    <vt:lpwstr/>
  </property>
</Properties>
</file>