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69" r:id="rId5"/>
    <p:sldId id="268" r:id="rId6"/>
  </p:sldIdLst>
  <p:sldSz cx="9906000" cy="6858000" type="A4"/>
  <p:notesSz cx="9929813" cy="679926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glaCvA2MY6dlmJkU2Tyvljb9z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AD84C-8D74-48D4-BFE1-611FAAD997E5}" v="55" dt="2023-09-27T08:53:06.865"/>
  </p1510:revLst>
</p1510:revInfo>
</file>

<file path=ppt/tableStyles.xml><?xml version="1.0" encoding="utf-8"?>
<a:tblStyleLst xmlns:a="http://schemas.openxmlformats.org/drawingml/2006/main" def="{DF9EA807-3E7C-4BA9-9C35-EFA8E236BD61}">
  <a:tblStyle styleId="{DF9EA807-3E7C-4BA9-9C35-EFA8E236BD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28A974-2D28-4C10-8E60-E161B01D4D8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yer C" userId="b12683c4-ebb2-458a-81d9-d9369c65d3c1" providerId="ADAL" clId="{497B16F5-FF46-44DA-82A5-D4C1058AD564}"/>
    <pc:docChg chg="undo custSel modSld">
      <pc:chgData name="Dwyer C" userId="b12683c4-ebb2-458a-81d9-d9369c65d3c1" providerId="ADAL" clId="{497B16F5-FF46-44DA-82A5-D4C1058AD564}" dt="2023-09-15T10:44:02.119" v="688" actId="20577"/>
      <pc:docMkLst>
        <pc:docMk/>
      </pc:docMkLst>
      <pc:sldChg chg="addSp delSp modSp mod">
        <pc:chgData name="Dwyer C" userId="b12683c4-ebb2-458a-81d9-d9369c65d3c1" providerId="ADAL" clId="{497B16F5-FF46-44DA-82A5-D4C1058AD564}" dt="2023-09-15T10:41:56.667" v="685" actId="1076"/>
        <pc:sldMkLst>
          <pc:docMk/>
          <pc:sldMk cId="0" sldId="268"/>
        </pc:sldMkLst>
        <pc:spChg chg="add del mod">
          <ac:chgData name="Dwyer C" userId="b12683c4-ebb2-458a-81d9-d9369c65d3c1" providerId="ADAL" clId="{497B16F5-FF46-44DA-82A5-D4C1058AD564}" dt="2023-09-15T10:28:37.434" v="225" actId="478"/>
          <ac:spMkLst>
            <pc:docMk/>
            <pc:sldMk cId="0" sldId="268"/>
            <ac:spMk id="5" creationId="{9915DBCC-1AA8-CC5D-661F-9ADDD5945206}"/>
          </ac:spMkLst>
        </pc:spChg>
        <pc:spChg chg="add del mod">
          <ac:chgData name="Dwyer C" userId="b12683c4-ebb2-458a-81d9-d9369c65d3c1" providerId="ADAL" clId="{497B16F5-FF46-44DA-82A5-D4C1058AD564}" dt="2023-09-15T10:30:34.623" v="253" actId="478"/>
          <ac:spMkLst>
            <pc:docMk/>
            <pc:sldMk cId="0" sldId="268"/>
            <ac:spMk id="6" creationId="{DF523814-1D9A-125D-60CC-D08CC24A888A}"/>
          </ac:spMkLst>
        </pc:spChg>
        <pc:spChg chg="add del mod">
          <ac:chgData name="Dwyer C" userId="b12683c4-ebb2-458a-81d9-d9369c65d3c1" providerId="ADAL" clId="{497B16F5-FF46-44DA-82A5-D4C1058AD564}" dt="2023-09-15T10:30:50.337" v="259" actId="478"/>
          <ac:spMkLst>
            <pc:docMk/>
            <pc:sldMk cId="0" sldId="268"/>
            <ac:spMk id="7" creationId="{4359661D-0361-DEF7-E47F-9F5615035A12}"/>
          </ac:spMkLst>
        </pc:spChg>
        <pc:spChg chg="add mod">
          <ac:chgData name="Dwyer C" userId="b12683c4-ebb2-458a-81d9-d9369c65d3c1" providerId="ADAL" clId="{497B16F5-FF46-44DA-82A5-D4C1058AD564}" dt="2023-09-15T10:34:26.773" v="504" actId="208"/>
          <ac:spMkLst>
            <pc:docMk/>
            <pc:sldMk cId="0" sldId="268"/>
            <ac:spMk id="11" creationId="{4F0F2E26-B846-E48F-B321-5B8077D57569}"/>
          </ac:spMkLst>
        </pc:spChg>
        <pc:spChg chg="add mod">
          <ac:chgData name="Dwyer C" userId="b12683c4-ebb2-458a-81d9-d9369c65d3c1" providerId="ADAL" clId="{497B16F5-FF46-44DA-82A5-D4C1058AD564}" dt="2023-09-15T10:40:44.692" v="667" actId="1076"/>
          <ac:spMkLst>
            <pc:docMk/>
            <pc:sldMk cId="0" sldId="268"/>
            <ac:spMk id="12" creationId="{CFC639EE-CBA6-4E5C-47B6-889F13CDD026}"/>
          </ac:spMkLst>
        </pc:spChg>
        <pc:spChg chg="add mod">
          <ac:chgData name="Dwyer C" userId="b12683c4-ebb2-458a-81d9-d9369c65d3c1" providerId="ADAL" clId="{497B16F5-FF46-44DA-82A5-D4C1058AD564}" dt="2023-09-15T10:40:44.692" v="667" actId="1076"/>
          <ac:spMkLst>
            <pc:docMk/>
            <pc:sldMk cId="0" sldId="268"/>
            <ac:spMk id="13" creationId="{50EC59D4-0F57-E53F-DED9-9653568273B9}"/>
          </ac:spMkLst>
        </pc:spChg>
        <pc:spChg chg="add mod">
          <ac:chgData name="Dwyer C" userId="b12683c4-ebb2-458a-81d9-d9369c65d3c1" providerId="ADAL" clId="{497B16F5-FF46-44DA-82A5-D4C1058AD564}" dt="2023-09-15T10:40:44.692" v="667" actId="1076"/>
          <ac:spMkLst>
            <pc:docMk/>
            <pc:sldMk cId="0" sldId="268"/>
            <ac:spMk id="14" creationId="{2326242B-E9C0-3351-B1AE-2B441F6AF9D9}"/>
          </ac:spMkLst>
        </pc:spChg>
        <pc:spChg chg="mod">
          <ac:chgData name="Dwyer C" userId="b12683c4-ebb2-458a-81d9-d9369c65d3c1" providerId="ADAL" clId="{497B16F5-FF46-44DA-82A5-D4C1058AD564}" dt="2023-09-15T10:30:07.232" v="242" actId="478"/>
          <ac:spMkLst>
            <pc:docMk/>
            <pc:sldMk cId="0" sldId="268"/>
            <ac:spMk id="17" creationId="{3ED1A69B-6FD4-4AE2-9348-E659B5BBFB6B}"/>
          </ac:spMkLst>
        </pc:spChg>
        <pc:spChg chg="mod">
          <ac:chgData name="Dwyer C" userId="b12683c4-ebb2-458a-81d9-d9369c65d3c1" providerId="ADAL" clId="{497B16F5-FF46-44DA-82A5-D4C1058AD564}" dt="2023-09-15T10:30:07.232" v="242" actId="478"/>
          <ac:spMkLst>
            <pc:docMk/>
            <pc:sldMk cId="0" sldId="268"/>
            <ac:spMk id="18" creationId="{A8BD8D11-6EEF-4574-BA54-85A3C5473877}"/>
          </ac:spMkLst>
        </pc:spChg>
        <pc:spChg chg="mod">
          <ac:chgData name="Dwyer C" userId="b12683c4-ebb2-458a-81d9-d9369c65d3c1" providerId="ADAL" clId="{497B16F5-FF46-44DA-82A5-D4C1058AD564}" dt="2023-09-15T10:37:58.381" v="633" actId="1076"/>
          <ac:spMkLst>
            <pc:docMk/>
            <pc:sldMk cId="0" sldId="268"/>
            <ac:spMk id="19" creationId="{8D18E7CB-5AB8-4591-B853-6CFF05FE753D}"/>
          </ac:spMkLst>
        </pc:spChg>
        <pc:spChg chg="mod">
          <ac:chgData name="Dwyer C" userId="b12683c4-ebb2-458a-81d9-d9369c65d3c1" providerId="ADAL" clId="{497B16F5-FF46-44DA-82A5-D4C1058AD564}" dt="2023-09-15T10:41:45.827" v="682" actId="14100"/>
          <ac:spMkLst>
            <pc:docMk/>
            <pc:sldMk cId="0" sldId="268"/>
            <ac:spMk id="21" creationId="{6C46E501-6DF1-4F85-8E9C-8D2286F49A5A}"/>
          </ac:spMkLst>
        </pc:spChg>
        <pc:grpChg chg="mod">
          <ac:chgData name="Dwyer C" userId="b12683c4-ebb2-458a-81d9-d9369c65d3c1" providerId="ADAL" clId="{497B16F5-FF46-44DA-82A5-D4C1058AD564}" dt="2023-09-15T10:30:07.232" v="242" actId="478"/>
          <ac:grpSpMkLst>
            <pc:docMk/>
            <pc:sldMk cId="0" sldId="268"/>
            <ac:grpSpMk id="16" creationId="{1D27577F-11D3-485C-BA32-D9B6CAD332D6}"/>
          </ac:grpSpMkLst>
        </pc:grpChg>
        <pc:picChg chg="add mod">
          <ac:chgData name="Dwyer C" userId="b12683c4-ebb2-458a-81d9-d9369c65d3c1" providerId="ADAL" clId="{497B16F5-FF46-44DA-82A5-D4C1058AD564}" dt="2023-09-15T10:41:56.667" v="685" actId="1076"/>
          <ac:picMkLst>
            <pc:docMk/>
            <pc:sldMk cId="0" sldId="268"/>
            <ac:picMk id="2" creationId="{5C99B958-4497-FAB2-8744-1613F507E8B5}"/>
          </ac:picMkLst>
        </pc:picChg>
        <pc:picChg chg="add mod">
          <ac:chgData name="Dwyer C" userId="b12683c4-ebb2-458a-81d9-d9369c65d3c1" providerId="ADAL" clId="{497B16F5-FF46-44DA-82A5-D4C1058AD564}" dt="2023-09-15T10:40:50.482" v="669" actId="1076"/>
          <ac:picMkLst>
            <pc:docMk/>
            <pc:sldMk cId="0" sldId="268"/>
            <ac:picMk id="3" creationId="{2D8936DC-CA4B-54F2-C40C-5B04CF608441}"/>
          </ac:picMkLst>
        </pc:picChg>
        <pc:picChg chg="add mod">
          <ac:chgData name="Dwyer C" userId="b12683c4-ebb2-458a-81d9-d9369c65d3c1" providerId="ADAL" clId="{497B16F5-FF46-44DA-82A5-D4C1058AD564}" dt="2023-09-15T10:38:22.160" v="639" actId="1076"/>
          <ac:picMkLst>
            <pc:docMk/>
            <pc:sldMk cId="0" sldId="268"/>
            <ac:picMk id="4" creationId="{68F8B2A3-4572-9686-AB25-C77D041F40E7}"/>
          </ac:picMkLst>
        </pc:picChg>
        <pc:picChg chg="del">
          <ac:chgData name="Dwyer C" userId="b12683c4-ebb2-458a-81d9-d9369c65d3c1" providerId="ADAL" clId="{497B16F5-FF46-44DA-82A5-D4C1058AD564}" dt="2023-09-15T10:30:07.232" v="242" actId="478"/>
          <ac:picMkLst>
            <pc:docMk/>
            <pc:sldMk cId="0" sldId="268"/>
            <ac:picMk id="20" creationId="{6FA374A8-E725-44DF-BE45-09C46B690B0E}"/>
          </ac:picMkLst>
        </pc:picChg>
        <pc:picChg chg="mod">
          <ac:chgData name="Dwyer C" userId="b12683c4-ebb2-458a-81d9-d9369c65d3c1" providerId="ADAL" clId="{497B16F5-FF46-44DA-82A5-D4C1058AD564}" dt="2023-09-15T10:41:37.633" v="680" actId="1076"/>
          <ac:picMkLst>
            <pc:docMk/>
            <pc:sldMk cId="0" sldId="268"/>
            <ac:picMk id="1026" creationId="{E2A0EA7E-323A-6A2C-21C6-03075625FB94}"/>
          </ac:picMkLst>
        </pc:picChg>
        <pc:picChg chg="del">
          <ac:chgData name="Dwyer C" userId="b12683c4-ebb2-458a-81d9-d9369c65d3c1" providerId="ADAL" clId="{497B16F5-FF46-44DA-82A5-D4C1058AD564}" dt="2023-09-15T10:17:42.505" v="0" actId="478"/>
          <ac:picMkLst>
            <pc:docMk/>
            <pc:sldMk cId="0" sldId="268"/>
            <ac:picMk id="1028" creationId="{FC479933-4A4D-83A9-CCEC-8D8BC8528B40}"/>
          </ac:picMkLst>
        </pc:picChg>
        <pc:picChg chg="add mod">
          <ac:chgData name="Dwyer C" userId="b12683c4-ebb2-458a-81d9-d9369c65d3c1" providerId="ADAL" clId="{497B16F5-FF46-44DA-82A5-D4C1058AD564}" dt="2023-09-15T10:40:47.617" v="668" actId="1076"/>
          <ac:picMkLst>
            <pc:docMk/>
            <pc:sldMk cId="0" sldId="268"/>
            <ac:picMk id="1030" creationId="{61F18087-5EA5-A7F5-437C-6DB5CB1FFBA5}"/>
          </ac:picMkLst>
        </pc:picChg>
        <pc:picChg chg="add mod">
          <ac:chgData name="Dwyer C" userId="b12683c4-ebb2-458a-81d9-d9369c65d3c1" providerId="ADAL" clId="{497B16F5-FF46-44DA-82A5-D4C1058AD564}" dt="2023-09-15T10:41:49.851" v="683" actId="1076"/>
          <ac:picMkLst>
            <pc:docMk/>
            <pc:sldMk cId="0" sldId="268"/>
            <ac:picMk id="1032" creationId="{ECD963C0-D506-D269-9338-06C65E4865AB}"/>
          </ac:picMkLst>
        </pc:picChg>
        <pc:picChg chg="add mod">
          <ac:chgData name="Dwyer C" userId="b12683c4-ebb2-458a-81d9-d9369c65d3c1" providerId="ADAL" clId="{497B16F5-FF46-44DA-82A5-D4C1058AD564}" dt="2023-09-15T10:41:51.780" v="684" actId="1076"/>
          <ac:picMkLst>
            <pc:docMk/>
            <pc:sldMk cId="0" sldId="268"/>
            <ac:picMk id="1034" creationId="{3800796A-833A-8071-7E26-E38764DC346B}"/>
          </ac:picMkLst>
        </pc:picChg>
        <pc:cxnChg chg="add del mod">
          <ac:chgData name="Dwyer C" userId="b12683c4-ebb2-458a-81d9-d9369c65d3c1" providerId="ADAL" clId="{497B16F5-FF46-44DA-82A5-D4C1058AD564}" dt="2023-09-15T10:26:53.783" v="65" actId="478"/>
          <ac:cxnSpMkLst>
            <pc:docMk/>
            <pc:sldMk cId="0" sldId="268"/>
            <ac:cxnSpMk id="9" creationId="{E19C01DB-BD8E-FABE-2FD0-F86AA0073FFE}"/>
          </ac:cxnSpMkLst>
        </pc:cxnChg>
      </pc:sldChg>
      <pc:sldChg chg="addSp delSp modSp mod">
        <pc:chgData name="Dwyer C" userId="b12683c4-ebb2-458a-81d9-d9369c65d3c1" providerId="ADAL" clId="{497B16F5-FF46-44DA-82A5-D4C1058AD564}" dt="2023-09-15T10:44:02.119" v="688" actId="20577"/>
        <pc:sldMkLst>
          <pc:docMk/>
          <pc:sldMk cId="2359260178" sldId="269"/>
        </pc:sldMkLst>
        <pc:spChg chg="mod">
          <ac:chgData name="Dwyer C" userId="b12683c4-ebb2-458a-81d9-d9369c65d3c1" providerId="ADAL" clId="{497B16F5-FF46-44DA-82A5-D4C1058AD564}" dt="2023-09-15T10:44:02.119" v="688" actId="20577"/>
          <ac:spMkLst>
            <pc:docMk/>
            <pc:sldMk cId="2359260178" sldId="269"/>
            <ac:spMk id="34" creationId="{43E2435E-AD9E-0371-72A4-148DC8D932DE}"/>
          </ac:spMkLst>
        </pc:spChg>
        <pc:picChg chg="add mod">
          <ac:chgData name="Dwyer C" userId="b12683c4-ebb2-458a-81d9-d9369c65d3c1" providerId="ADAL" clId="{497B16F5-FF46-44DA-82A5-D4C1058AD564}" dt="2023-09-15T10:30:01.257" v="241" actId="1076"/>
          <ac:picMkLst>
            <pc:docMk/>
            <pc:sldMk cId="2359260178" sldId="269"/>
            <ac:picMk id="2" creationId="{E5CB0BF0-E10B-9E59-17B9-CD969612461E}"/>
          </ac:picMkLst>
        </pc:picChg>
        <pc:picChg chg="mod">
          <ac:chgData name="Dwyer C" userId="b12683c4-ebb2-458a-81d9-d9369c65d3c1" providerId="ADAL" clId="{497B16F5-FF46-44DA-82A5-D4C1058AD564}" dt="2023-09-15T10:29:50.014" v="239" actId="1076"/>
          <ac:picMkLst>
            <pc:docMk/>
            <pc:sldMk cId="2359260178" sldId="269"/>
            <ac:picMk id="22" creationId="{7851252B-69A2-795D-2263-79F455530D04}"/>
          </ac:picMkLst>
        </pc:picChg>
        <pc:picChg chg="del">
          <ac:chgData name="Dwyer C" userId="b12683c4-ebb2-458a-81d9-d9369c65d3c1" providerId="ADAL" clId="{497B16F5-FF46-44DA-82A5-D4C1058AD564}" dt="2023-09-15T10:29:39.497" v="234" actId="478"/>
          <ac:picMkLst>
            <pc:docMk/>
            <pc:sldMk cId="2359260178" sldId="269"/>
            <ac:picMk id="28" creationId="{8D7ED8DA-2EC5-7E04-EA19-8D17CBD20B82}"/>
          </ac:picMkLst>
        </pc:picChg>
      </pc:sldChg>
    </pc:docChg>
  </pc:docChgLst>
  <pc:docChgLst>
    <pc:chgData name="Dwyer C" userId="b12683c4-ebb2-458a-81d9-d9369c65d3c1" providerId="ADAL" clId="{5FBEE6AD-279F-4EEC-AB5D-8CCFF46B8F78}"/>
    <pc:docChg chg="undo redo custSel addSld delSld modSld">
      <pc:chgData name="Dwyer C" userId="b12683c4-ebb2-458a-81d9-d9369c65d3c1" providerId="ADAL" clId="{5FBEE6AD-279F-4EEC-AB5D-8CCFF46B8F78}" dt="2023-09-13T12:26:28.195" v="2274" actId="166"/>
      <pc:docMkLst>
        <pc:docMk/>
      </pc:docMkLst>
      <pc:sldChg chg="addSp delSp modSp add del mod">
        <pc:chgData name="Dwyer C" userId="b12683c4-ebb2-458a-81d9-d9369c65d3c1" providerId="ADAL" clId="{5FBEE6AD-279F-4EEC-AB5D-8CCFF46B8F78}" dt="2023-09-13T09:17:59.469" v="1025" actId="47"/>
        <pc:sldMkLst>
          <pc:docMk/>
          <pc:sldMk cId="0" sldId="267"/>
        </pc:sldMkLst>
        <pc:picChg chg="add del mod">
          <ac:chgData name="Dwyer C" userId="b12683c4-ebb2-458a-81d9-d9369c65d3c1" providerId="ADAL" clId="{5FBEE6AD-279F-4EEC-AB5D-8CCFF46B8F78}" dt="2023-09-13T09:17:47.772" v="1022" actId="478"/>
          <ac:picMkLst>
            <pc:docMk/>
            <pc:sldMk cId="0" sldId="267"/>
            <ac:picMk id="176" creationId="{00000000-0000-0000-0000-000000000000}"/>
          </ac:picMkLst>
        </pc:picChg>
        <pc:picChg chg="mod">
          <ac:chgData name="Dwyer C" userId="b12683c4-ebb2-458a-81d9-d9369c65d3c1" providerId="ADAL" clId="{5FBEE6AD-279F-4EEC-AB5D-8CCFF46B8F78}" dt="2023-09-13T08:41:25.155" v="2" actId="688"/>
          <ac:picMkLst>
            <pc:docMk/>
            <pc:sldMk cId="0" sldId="267"/>
            <ac:picMk id="177" creationId="{00000000-0000-0000-0000-000000000000}"/>
          </ac:picMkLst>
        </pc:picChg>
      </pc:sldChg>
      <pc:sldChg chg="addSp delSp modSp mod">
        <pc:chgData name="Dwyer C" userId="b12683c4-ebb2-458a-81d9-d9369c65d3c1" providerId="ADAL" clId="{5FBEE6AD-279F-4EEC-AB5D-8CCFF46B8F78}" dt="2023-09-13T12:26:28.195" v="2274" actId="166"/>
        <pc:sldMkLst>
          <pc:docMk/>
          <pc:sldMk cId="0" sldId="268"/>
        </pc:sldMkLst>
        <pc:spChg chg="add del mod">
          <ac:chgData name="Dwyer C" userId="b12683c4-ebb2-458a-81d9-d9369c65d3c1" providerId="ADAL" clId="{5FBEE6AD-279F-4EEC-AB5D-8CCFF46B8F78}" dt="2023-09-13T12:25:47.676" v="2263" actId="478"/>
          <ac:spMkLst>
            <pc:docMk/>
            <pc:sldMk cId="0" sldId="268"/>
            <ac:spMk id="2" creationId="{F7325109-68B7-5EDD-AE6F-816A8437A6AA}"/>
          </ac:spMkLst>
        </pc:spChg>
        <pc:spChg chg="mod ord">
          <ac:chgData name="Dwyer C" userId="b12683c4-ebb2-458a-81d9-d9369c65d3c1" providerId="ADAL" clId="{5FBEE6AD-279F-4EEC-AB5D-8CCFF46B8F78}" dt="2023-09-13T12:26:00.630" v="2267" actId="1076"/>
          <ac:spMkLst>
            <pc:docMk/>
            <pc:sldMk cId="0" sldId="268"/>
            <ac:spMk id="17" creationId="{3ED1A69B-6FD4-4AE2-9348-E659B5BBFB6B}"/>
          </ac:spMkLst>
        </pc:spChg>
        <pc:spChg chg="mod">
          <ac:chgData name="Dwyer C" userId="b12683c4-ebb2-458a-81d9-d9369c65d3c1" providerId="ADAL" clId="{5FBEE6AD-279F-4EEC-AB5D-8CCFF46B8F78}" dt="2023-09-13T12:26:00.630" v="2267" actId="1076"/>
          <ac:spMkLst>
            <pc:docMk/>
            <pc:sldMk cId="0" sldId="268"/>
            <ac:spMk id="18" creationId="{A8BD8D11-6EEF-4574-BA54-85A3C5473877}"/>
          </ac:spMkLst>
        </pc:spChg>
        <pc:spChg chg="mod">
          <ac:chgData name="Dwyer C" userId="b12683c4-ebb2-458a-81d9-d9369c65d3c1" providerId="ADAL" clId="{5FBEE6AD-279F-4EEC-AB5D-8CCFF46B8F78}" dt="2023-09-13T12:26:00.630" v="2267" actId="1076"/>
          <ac:spMkLst>
            <pc:docMk/>
            <pc:sldMk cId="0" sldId="268"/>
            <ac:spMk id="19" creationId="{8D18E7CB-5AB8-4591-B853-6CFF05FE753D}"/>
          </ac:spMkLst>
        </pc:spChg>
        <pc:spChg chg="mod">
          <ac:chgData name="Dwyer C" userId="b12683c4-ebb2-458a-81d9-d9369c65d3c1" providerId="ADAL" clId="{5FBEE6AD-279F-4EEC-AB5D-8CCFF46B8F78}" dt="2023-09-13T12:26:14.386" v="2271" actId="1076"/>
          <ac:spMkLst>
            <pc:docMk/>
            <pc:sldMk cId="0" sldId="268"/>
            <ac:spMk id="21" creationId="{6C46E501-6DF1-4F85-8E9C-8D2286F49A5A}"/>
          </ac:spMkLst>
        </pc:spChg>
        <pc:grpChg chg="add del mod">
          <ac:chgData name="Dwyer C" userId="b12683c4-ebb2-458a-81d9-d9369c65d3c1" providerId="ADAL" clId="{5FBEE6AD-279F-4EEC-AB5D-8CCFF46B8F78}" dt="2023-09-13T12:26:00.630" v="2267" actId="1076"/>
          <ac:grpSpMkLst>
            <pc:docMk/>
            <pc:sldMk cId="0" sldId="268"/>
            <ac:grpSpMk id="16" creationId="{1D27577F-11D3-485C-BA32-D9B6CAD332D6}"/>
          </ac:grpSpMkLst>
        </pc:grpChg>
        <pc:picChg chg="mod">
          <ac:chgData name="Dwyer C" userId="b12683c4-ebb2-458a-81d9-d9369c65d3c1" providerId="ADAL" clId="{5FBEE6AD-279F-4EEC-AB5D-8CCFF46B8F78}" dt="2023-09-13T12:26:00.630" v="2267" actId="1076"/>
          <ac:picMkLst>
            <pc:docMk/>
            <pc:sldMk cId="0" sldId="268"/>
            <ac:picMk id="20" creationId="{6FA374A8-E725-44DF-BE45-09C46B690B0E}"/>
          </ac:picMkLst>
        </pc:picChg>
        <pc:picChg chg="del mod">
          <ac:chgData name="Dwyer C" userId="b12683c4-ebb2-458a-81d9-d9369c65d3c1" providerId="ADAL" clId="{5FBEE6AD-279F-4EEC-AB5D-8CCFF46B8F78}" dt="2023-09-13T09:08:17.334" v="679" actId="478"/>
          <ac:picMkLst>
            <pc:docMk/>
            <pc:sldMk cId="0" sldId="268"/>
            <ac:picMk id="22" creationId="{B41D7853-C75A-48E6-8DE3-3B35CDE7878A}"/>
          </ac:picMkLst>
        </pc:picChg>
        <pc:picChg chg="del mod">
          <ac:chgData name="Dwyer C" userId="b12683c4-ebb2-458a-81d9-d9369c65d3c1" providerId="ADAL" clId="{5FBEE6AD-279F-4EEC-AB5D-8CCFF46B8F78}" dt="2023-09-13T09:13:49.978" v="866" actId="478"/>
          <ac:picMkLst>
            <pc:docMk/>
            <pc:sldMk cId="0" sldId="268"/>
            <ac:picMk id="23" creationId="{BF100940-764A-461E-A11F-6D30647A5E37}"/>
          </ac:picMkLst>
        </pc:picChg>
        <pc:picChg chg="del mod">
          <ac:chgData name="Dwyer C" userId="b12683c4-ebb2-458a-81d9-d9369c65d3c1" providerId="ADAL" clId="{5FBEE6AD-279F-4EEC-AB5D-8CCFF46B8F78}" dt="2023-09-13T09:08:17.334" v="679" actId="478"/>
          <ac:picMkLst>
            <pc:docMk/>
            <pc:sldMk cId="0" sldId="268"/>
            <ac:picMk id="24" creationId="{45E6B378-BEF7-4916-BE99-DD6B6515F9AA}"/>
          </ac:picMkLst>
        </pc:picChg>
        <pc:picChg chg="del mod">
          <ac:chgData name="Dwyer C" userId="b12683c4-ebb2-458a-81d9-d9369c65d3c1" providerId="ADAL" clId="{5FBEE6AD-279F-4EEC-AB5D-8CCFF46B8F78}" dt="2023-09-13T09:13:49.978" v="866" actId="478"/>
          <ac:picMkLst>
            <pc:docMk/>
            <pc:sldMk cId="0" sldId="268"/>
            <ac:picMk id="25" creationId="{DA187242-E7F7-48C2-86DB-BF30476696D0}"/>
          </ac:picMkLst>
        </pc:picChg>
        <pc:picChg chg="del mod">
          <ac:chgData name="Dwyer C" userId="b12683c4-ebb2-458a-81d9-d9369c65d3c1" providerId="ADAL" clId="{5FBEE6AD-279F-4EEC-AB5D-8CCFF46B8F78}" dt="2023-09-13T09:13:49.978" v="866" actId="478"/>
          <ac:picMkLst>
            <pc:docMk/>
            <pc:sldMk cId="0" sldId="268"/>
            <ac:picMk id="26" creationId="{C90302F6-E1FC-4FEA-BD02-D4D8293CA5B6}"/>
          </ac:picMkLst>
        </pc:picChg>
        <pc:picChg chg="del mod">
          <ac:chgData name="Dwyer C" userId="b12683c4-ebb2-458a-81d9-d9369c65d3c1" providerId="ADAL" clId="{5FBEE6AD-279F-4EEC-AB5D-8CCFF46B8F78}" dt="2023-09-13T09:08:17.334" v="679" actId="478"/>
          <ac:picMkLst>
            <pc:docMk/>
            <pc:sldMk cId="0" sldId="268"/>
            <ac:picMk id="27" creationId="{2C4EAD1D-993F-48AF-A009-A8922EC9FD9E}"/>
          </ac:picMkLst>
        </pc:picChg>
        <pc:picChg chg="del mod">
          <ac:chgData name="Dwyer C" userId="b12683c4-ebb2-458a-81d9-d9369c65d3c1" providerId="ADAL" clId="{5FBEE6AD-279F-4EEC-AB5D-8CCFF46B8F78}" dt="2023-09-13T09:13:49.978" v="866" actId="478"/>
          <ac:picMkLst>
            <pc:docMk/>
            <pc:sldMk cId="0" sldId="268"/>
            <ac:picMk id="28" creationId="{BBF833C4-74D2-4EA8-A082-545390EA3F81}"/>
          </ac:picMkLst>
        </pc:picChg>
        <pc:picChg chg="mod ord">
          <ac:chgData name="Dwyer C" userId="b12683c4-ebb2-458a-81d9-d9369c65d3c1" providerId="ADAL" clId="{5FBEE6AD-279F-4EEC-AB5D-8CCFF46B8F78}" dt="2023-09-13T09:13:24.500" v="850" actId="1076"/>
          <ac:picMkLst>
            <pc:docMk/>
            <pc:sldMk cId="0" sldId="268"/>
            <ac:picMk id="183" creationId="{00000000-0000-0000-0000-000000000000}"/>
          </ac:picMkLst>
        </pc:picChg>
        <pc:picChg chg="add mod">
          <ac:chgData name="Dwyer C" userId="b12683c4-ebb2-458a-81d9-d9369c65d3c1" providerId="ADAL" clId="{5FBEE6AD-279F-4EEC-AB5D-8CCFF46B8F78}" dt="2023-09-13T12:26:28.195" v="2274" actId="166"/>
          <ac:picMkLst>
            <pc:docMk/>
            <pc:sldMk cId="0" sldId="268"/>
            <ac:picMk id="1026" creationId="{E2A0EA7E-323A-6A2C-21C6-03075625FB94}"/>
          </ac:picMkLst>
        </pc:picChg>
        <pc:picChg chg="add mod">
          <ac:chgData name="Dwyer C" userId="b12683c4-ebb2-458a-81d9-d9369c65d3c1" providerId="ADAL" clId="{5FBEE6AD-279F-4EEC-AB5D-8CCFF46B8F78}" dt="2023-09-13T12:26:20.950" v="2273" actId="1076"/>
          <ac:picMkLst>
            <pc:docMk/>
            <pc:sldMk cId="0" sldId="268"/>
            <ac:picMk id="1028" creationId="{FC479933-4A4D-83A9-CCEC-8D8BC8528B40}"/>
          </ac:picMkLst>
        </pc:picChg>
      </pc:sldChg>
      <pc:sldChg chg="addSp delSp modSp new mod modClrScheme chgLayout">
        <pc:chgData name="Dwyer C" userId="b12683c4-ebb2-458a-81d9-d9369c65d3c1" providerId="ADAL" clId="{5FBEE6AD-279F-4EEC-AB5D-8CCFF46B8F78}" dt="2023-09-13T12:11:43.861" v="1580" actId="1076"/>
        <pc:sldMkLst>
          <pc:docMk/>
          <pc:sldMk cId="2359260178" sldId="269"/>
        </pc:sldMkLst>
        <pc:spChg chg="del mod ord">
          <ac:chgData name="Dwyer C" userId="b12683c4-ebb2-458a-81d9-d9369c65d3c1" providerId="ADAL" clId="{5FBEE6AD-279F-4EEC-AB5D-8CCFF46B8F78}" dt="2023-09-13T08:41:48.916" v="5" actId="700"/>
          <ac:spMkLst>
            <pc:docMk/>
            <pc:sldMk cId="2359260178" sldId="269"/>
            <ac:spMk id="2" creationId="{F6997278-80D2-D46D-F47A-1C980B5249A4}"/>
          </ac:spMkLst>
        </pc:spChg>
        <pc:spChg chg="del">
          <ac:chgData name="Dwyer C" userId="b12683c4-ebb2-458a-81d9-d9369c65d3c1" providerId="ADAL" clId="{5FBEE6AD-279F-4EEC-AB5D-8CCFF46B8F78}" dt="2023-09-13T08:41:48.916" v="5" actId="700"/>
          <ac:spMkLst>
            <pc:docMk/>
            <pc:sldMk cId="2359260178" sldId="269"/>
            <ac:spMk id="3" creationId="{6C6806CD-A442-4C11-20FC-46AC87E86671}"/>
          </ac:spMkLst>
        </pc:spChg>
        <pc:spChg chg="add del mod ord">
          <ac:chgData name="Dwyer C" userId="b12683c4-ebb2-458a-81d9-d9369c65d3c1" providerId="ADAL" clId="{5FBEE6AD-279F-4EEC-AB5D-8CCFF46B8F78}" dt="2023-09-13T08:41:50.815" v="6" actId="478"/>
          <ac:spMkLst>
            <pc:docMk/>
            <pc:sldMk cId="2359260178" sldId="269"/>
            <ac:spMk id="4" creationId="{0A1276E3-5E3B-1E32-2E47-FB7DA7295400}"/>
          </ac:spMkLst>
        </pc:spChg>
        <pc:spChg chg="add mod">
          <ac:chgData name="Dwyer C" userId="b12683c4-ebb2-458a-81d9-d9369c65d3c1" providerId="ADAL" clId="{5FBEE6AD-279F-4EEC-AB5D-8CCFF46B8F78}" dt="2023-09-13T09:37:48.463" v="1318" actId="14100"/>
          <ac:spMkLst>
            <pc:docMk/>
            <pc:sldMk cId="2359260178" sldId="269"/>
            <ac:spMk id="6" creationId="{1C9C0491-B539-EDCC-3EA7-D7A775CEB938}"/>
          </ac:spMkLst>
        </pc:spChg>
        <pc:spChg chg="add mod">
          <ac:chgData name="Dwyer C" userId="b12683c4-ebb2-458a-81d9-d9369c65d3c1" providerId="ADAL" clId="{5FBEE6AD-279F-4EEC-AB5D-8CCFF46B8F78}" dt="2023-09-13T09:57:28.357" v="1471" actId="115"/>
          <ac:spMkLst>
            <pc:docMk/>
            <pc:sldMk cId="2359260178" sldId="269"/>
            <ac:spMk id="7" creationId="{26EF082B-A20E-919C-C4C6-20400DC082CC}"/>
          </ac:spMkLst>
        </pc:spChg>
        <pc:spChg chg="add mod">
          <ac:chgData name="Dwyer C" userId="b12683c4-ebb2-458a-81d9-d9369c65d3c1" providerId="ADAL" clId="{5FBEE6AD-279F-4EEC-AB5D-8CCFF46B8F78}" dt="2023-09-13T09:57:25.598" v="1470" actId="115"/>
          <ac:spMkLst>
            <pc:docMk/>
            <pc:sldMk cId="2359260178" sldId="269"/>
            <ac:spMk id="8" creationId="{D83A0274-F335-3582-5CEA-ADDF902C6F4A}"/>
          </ac:spMkLst>
        </pc:spChg>
        <pc:spChg chg="add del mod">
          <ac:chgData name="Dwyer C" userId="b12683c4-ebb2-458a-81d9-d9369c65d3c1" providerId="ADAL" clId="{5FBEE6AD-279F-4EEC-AB5D-8CCFF46B8F78}" dt="2023-09-13T09:07:17.190" v="664" actId="478"/>
          <ac:spMkLst>
            <pc:docMk/>
            <pc:sldMk cId="2359260178" sldId="269"/>
            <ac:spMk id="9" creationId="{FC5E517D-CA66-B67B-99D4-EF1D80EBEDE8}"/>
          </ac:spMkLst>
        </pc:spChg>
        <pc:spChg chg="add del mod">
          <ac:chgData name="Dwyer C" userId="b12683c4-ebb2-458a-81d9-d9369c65d3c1" providerId="ADAL" clId="{5FBEE6AD-279F-4EEC-AB5D-8CCFF46B8F78}" dt="2023-09-13T09:16:10.604" v="946" actId="478"/>
          <ac:spMkLst>
            <pc:docMk/>
            <pc:sldMk cId="2359260178" sldId="269"/>
            <ac:spMk id="11" creationId="{E23F16A5-5C34-F1F1-359F-A72F1A5AF743}"/>
          </ac:spMkLst>
        </pc:spChg>
        <pc:spChg chg="add del mod">
          <ac:chgData name="Dwyer C" userId="b12683c4-ebb2-458a-81d9-d9369c65d3c1" providerId="ADAL" clId="{5FBEE6AD-279F-4EEC-AB5D-8CCFF46B8F78}" dt="2023-09-13T09:36:48.849" v="1194" actId="478"/>
          <ac:spMkLst>
            <pc:docMk/>
            <pc:sldMk cId="2359260178" sldId="269"/>
            <ac:spMk id="12" creationId="{AAFBCA22-BEF9-4D73-668F-FFE4FC49DF92}"/>
          </ac:spMkLst>
        </pc:spChg>
        <pc:spChg chg="add mod">
          <ac:chgData name="Dwyer C" userId="b12683c4-ebb2-458a-81d9-d9369c65d3c1" providerId="ADAL" clId="{5FBEE6AD-279F-4EEC-AB5D-8CCFF46B8F78}" dt="2023-09-13T09:57:40.135" v="1474" actId="207"/>
          <ac:spMkLst>
            <pc:docMk/>
            <pc:sldMk cId="2359260178" sldId="269"/>
            <ac:spMk id="13" creationId="{179A3692-672B-4099-AFF4-F1C34FED6678}"/>
          </ac:spMkLst>
        </pc:spChg>
        <pc:spChg chg="add del mod">
          <ac:chgData name="Dwyer C" userId="b12683c4-ebb2-458a-81d9-d9369c65d3c1" providerId="ADAL" clId="{5FBEE6AD-279F-4EEC-AB5D-8CCFF46B8F78}" dt="2023-09-13T09:32:27.364" v="1106" actId="478"/>
          <ac:spMkLst>
            <pc:docMk/>
            <pc:sldMk cId="2359260178" sldId="269"/>
            <ac:spMk id="14" creationId="{2692627A-FD12-BC81-45E5-7C914576B34E}"/>
          </ac:spMkLst>
        </pc:spChg>
        <pc:spChg chg="mod">
          <ac:chgData name="Dwyer C" userId="b12683c4-ebb2-458a-81d9-d9369c65d3c1" providerId="ADAL" clId="{5FBEE6AD-279F-4EEC-AB5D-8CCFF46B8F78}" dt="2023-09-13T09:18:04.740" v="1026"/>
          <ac:spMkLst>
            <pc:docMk/>
            <pc:sldMk cId="2359260178" sldId="269"/>
            <ac:spMk id="16" creationId="{38EB8823-5C86-0A18-F5CC-CE7D935C002C}"/>
          </ac:spMkLst>
        </pc:spChg>
        <pc:spChg chg="mod">
          <ac:chgData name="Dwyer C" userId="b12683c4-ebb2-458a-81d9-d9369c65d3c1" providerId="ADAL" clId="{5FBEE6AD-279F-4EEC-AB5D-8CCFF46B8F78}" dt="2023-09-13T09:18:04.740" v="1026"/>
          <ac:spMkLst>
            <pc:docMk/>
            <pc:sldMk cId="2359260178" sldId="269"/>
            <ac:spMk id="17" creationId="{A1A7A44F-9921-873B-739E-18967CE018B9}"/>
          </ac:spMkLst>
        </pc:spChg>
        <pc:spChg chg="mod">
          <ac:chgData name="Dwyer C" userId="b12683c4-ebb2-458a-81d9-d9369c65d3c1" providerId="ADAL" clId="{5FBEE6AD-279F-4EEC-AB5D-8CCFF46B8F78}" dt="2023-09-13T09:18:04.740" v="1026"/>
          <ac:spMkLst>
            <pc:docMk/>
            <pc:sldMk cId="2359260178" sldId="269"/>
            <ac:spMk id="18" creationId="{285DB1B5-1CCE-FEB5-4662-602FBB5AE0EB}"/>
          </ac:spMkLst>
        </pc:spChg>
        <pc:spChg chg="mod">
          <ac:chgData name="Dwyer C" userId="b12683c4-ebb2-458a-81d9-d9369c65d3c1" providerId="ADAL" clId="{5FBEE6AD-279F-4EEC-AB5D-8CCFF46B8F78}" dt="2023-09-13T09:18:04.740" v="1026"/>
          <ac:spMkLst>
            <pc:docMk/>
            <pc:sldMk cId="2359260178" sldId="269"/>
            <ac:spMk id="20" creationId="{95B42847-8829-13DF-C480-94B9D842A807}"/>
          </ac:spMkLst>
        </pc:spChg>
        <pc:spChg chg="add mod ord">
          <ac:chgData name="Dwyer C" userId="b12683c4-ebb2-458a-81d9-d9369c65d3c1" providerId="ADAL" clId="{5FBEE6AD-279F-4EEC-AB5D-8CCFF46B8F78}" dt="2023-09-13T09:18:44.709" v="1033" actId="167"/>
          <ac:spMkLst>
            <pc:docMk/>
            <pc:sldMk cId="2359260178" sldId="269"/>
            <ac:spMk id="21" creationId="{DEEA787B-16B7-E37D-D3BC-9BE7375CF51A}"/>
          </ac:spMkLst>
        </pc:spChg>
        <pc:spChg chg="add del mod">
          <ac:chgData name="Dwyer C" userId="b12683c4-ebb2-458a-81d9-d9369c65d3c1" providerId="ADAL" clId="{5FBEE6AD-279F-4EEC-AB5D-8CCFF46B8F78}" dt="2023-09-13T09:36:56.402" v="1195" actId="478"/>
          <ac:spMkLst>
            <pc:docMk/>
            <pc:sldMk cId="2359260178" sldId="269"/>
            <ac:spMk id="30" creationId="{54F9ED3F-7409-8253-3A93-C439145EB1C8}"/>
          </ac:spMkLst>
        </pc:spChg>
        <pc:spChg chg="add del mod">
          <ac:chgData name="Dwyer C" userId="b12683c4-ebb2-458a-81d9-d9369c65d3c1" providerId="ADAL" clId="{5FBEE6AD-279F-4EEC-AB5D-8CCFF46B8F78}" dt="2023-09-13T09:36:56.402" v="1195" actId="478"/>
          <ac:spMkLst>
            <pc:docMk/>
            <pc:sldMk cId="2359260178" sldId="269"/>
            <ac:spMk id="31" creationId="{152C478E-46F2-2435-64EF-981B10EA0534}"/>
          </ac:spMkLst>
        </pc:spChg>
        <pc:spChg chg="add del mod">
          <ac:chgData name="Dwyer C" userId="b12683c4-ebb2-458a-81d9-d9369c65d3c1" providerId="ADAL" clId="{5FBEE6AD-279F-4EEC-AB5D-8CCFF46B8F78}" dt="2023-09-13T09:36:56.402" v="1195" actId="478"/>
          <ac:spMkLst>
            <pc:docMk/>
            <pc:sldMk cId="2359260178" sldId="269"/>
            <ac:spMk id="32" creationId="{B84781D9-4E84-C551-003C-B4D683F6E0DC}"/>
          </ac:spMkLst>
        </pc:spChg>
        <pc:spChg chg="add del mod">
          <ac:chgData name="Dwyer C" userId="b12683c4-ebb2-458a-81d9-d9369c65d3c1" providerId="ADAL" clId="{5FBEE6AD-279F-4EEC-AB5D-8CCFF46B8F78}" dt="2023-09-13T09:36:56.402" v="1195" actId="478"/>
          <ac:spMkLst>
            <pc:docMk/>
            <pc:sldMk cId="2359260178" sldId="269"/>
            <ac:spMk id="33" creationId="{7D09A542-6EE9-6ADD-DEE0-5600B37507D6}"/>
          </ac:spMkLst>
        </pc:spChg>
        <pc:spChg chg="add mod">
          <ac:chgData name="Dwyer C" userId="b12683c4-ebb2-458a-81d9-d9369c65d3c1" providerId="ADAL" clId="{5FBEE6AD-279F-4EEC-AB5D-8CCFF46B8F78}" dt="2023-09-13T09:58:30.693" v="1576" actId="20577"/>
          <ac:spMkLst>
            <pc:docMk/>
            <pc:sldMk cId="2359260178" sldId="269"/>
            <ac:spMk id="34" creationId="{43E2435E-AD9E-0371-72A4-148DC8D932DE}"/>
          </ac:spMkLst>
        </pc:spChg>
        <pc:grpChg chg="add del mod">
          <ac:chgData name="Dwyer C" userId="b12683c4-ebb2-458a-81d9-d9369c65d3c1" providerId="ADAL" clId="{5FBEE6AD-279F-4EEC-AB5D-8CCFF46B8F78}" dt="2023-09-13T09:18:08.446" v="1027"/>
          <ac:grpSpMkLst>
            <pc:docMk/>
            <pc:sldMk cId="2359260178" sldId="269"/>
            <ac:grpSpMk id="15" creationId="{292FD18A-262A-DDA8-B470-17EC70BD5268}"/>
          </ac:grpSpMkLst>
        </pc:grpChg>
        <pc:picChg chg="add del mod">
          <ac:chgData name="Dwyer C" userId="b12683c4-ebb2-458a-81d9-d9369c65d3c1" providerId="ADAL" clId="{5FBEE6AD-279F-4EEC-AB5D-8CCFF46B8F78}" dt="2023-09-13T09:07:28.797" v="667" actId="478"/>
          <ac:picMkLst>
            <pc:docMk/>
            <pc:sldMk cId="2359260178" sldId="269"/>
            <ac:picMk id="5" creationId="{125E6049-479B-A5B8-C2A0-47ECE9E17723}"/>
          </ac:picMkLst>
        </pc:picChg>
        <pc:picChg chg="add mod">
          <ac:chgData name="Dwyer C" userId="b12683c4-ebb2-458a-81d9-d9369c65d3c1" providerId="ADAL" clId="{5FBEE6AD-279F-4EEC-AB5D-8CCFF46B8F78}" dt="2023-09-13T09:07:50.175" v="673" actId="1076"/>
          <ac:picMkLst>
            <pc:docMk/>
            <pc:sldMk cId="2359260178" sldId="269"/>
            <ac:picMk id="10" creationId="{D189BC34-9E9C-E218-93D7-F16B198F4200}"/>
          </ac:picMkLst>
        </pc:picChg>
        <pc:picChg chg="mod">
          <ac:chgData name="Dwyer C" userId="b12683c4-ebb2-458a-81d9-d9369c65d3c1" providerId="ADAL" clId="{5FBEE6AD-279F-4EEC-AB5D-8CCFF46B8F78}" dt="2023-09-13T09:18:04.740" v="1026"/>
          <ac:picMkLst>
            <pc:docMk/>
            <pc:sldMk cId="2359260178" sldId="269"/>
            <ac:picMk id="19" creationId="{882D1F0B-3894-5695-4ED0-D9C589912C13}"/>
          </ac:picMkLst>
        </pc:picChg>
        <pc:picChg chg="add mod">
          <ac:chgData name="Dwyer C" userId="b12683c4-ebb2-458a-81d9-d9369c65d3c1" providerId="ADAL" clId="{5FBEE6AD-279F-4EEC-AB5D-8CCFF46B8F78}" dt="2023-09-13T12:11:36.633" v="1579" actId="1076"/>
          <ac:picMkLst>
            <pc:docMk/>
            <pc:sldMk cId="2359260178" sldId="269"/>
            <ac:picMk id="22" creationId="{7851252B-69A2-795D-2263-79F455530D04}"/>
          </ac:picMkLst>
        </pc:picChg>
        <pc:picChg chg="add mod">
          <ac:chgData name="Dwyer C" userId="b12683c4-ebb2-458a-81d9-d9369c65d3c1" providerId="ADAL" clId="{5FBEE6AD-279F-4EEC-AB5D-8CCFF46B8F78}" dt="2023-09-13T09:30:59.493" v="1096" actId="1076"/>
          <ac:picMkLst>
            <pc:docMk/>
            <pc:sldMk cId="2359260178" sldId="269"/>
            <ac:picMk id="23" creationId="{55F1DA84-E3E6-9B88-DBCC-FDBB081EE622}"/>
          </ac:picMkLst>
        </pc:picChg>
        <pc:picChg chg="add del mod">
          <ac:chgData name="Dwyer C" userId="b12683c4-ebb2-458a-81d9-d9369c65d3c1" providerId="ADAL" clId="{5FBEE6AD-279F-4EEC-AB5D-8CCFF46B8F78}" dt="2023-09-13T09:30:52.804" v="1094" actId="478"/>
          <ac:picMkLst>
            <pc:docMk/>
            <pc:sldMk cId="2359260178" sldId="269"/>
            <ac:picMk id="24" creationId="{FFA03628-7AD5-CC39-E2B5-4C588E7715D7}"/>
          </ac:picMkLst>
        </pc:picChg>
        <pc:picChg chg="add del mod">
          <ac:chgData name="Dwyer C" userId="b12683c4-ebb2-458a-81d9-d9369c65d3c1" providerId="ADAL" clId="{5FBEE6AD-279F-4EEC-AB5D-8CCFF46B8F78}" dt="2023-09-13T09:30:00.167" v="1079" actId="478"/>
          <ac:picMkLst>
            <pc:docMk/>
            <pc:sldMk cId="2359260178" sldId="269"/>
            <ac:picMk id="25" creationId="{6BC718AC-573B-035C-DF6C-B8B2EB36F209}"/>
          </ac:picMkLst>
        </pc:picChg>
        <pc:picChg chg="add mod">
          <ac:chgData name="Dwyer C" userId="b12683c4-ebb2-458a-81d9-d9369c65d3c1" providerId="ADAL" clId="{5FBEE6AD-279F-4EEC-AB5D-8CCFF46B8F78}" dt="2023-09-13T12:11:33.631" v="1578" actId="1076"/>
          <ac:picMkLst>
            <pc:docMk/>
            <pc:sldMk cId="2359260178" sldId="269"/>
            <ac:picMk id="26" creationId="{34054FD7-9D2A-9F68-2133-E90162F02040}"/>
          </ac:picMkLst>
        </pc:picChg>
        <pc:picChg chg="add mod">
          <ac:chgData name="Dwyer C" userId="b12683c4-ebb2-458a-81d9-d9369c65d3c1" providerId="ADAL" clId="{5FBEE6AD-279F-4EEC-AB5D-8CCFF46B8F78}" dt="2023-09-13T12:11:32.040" v="1577" actId="1076"/>
          <ac:picMkLst>
            <pc:docMk/>
            <pc:sldMk cId="2359260178" sldId="269"/>
            <ac:picMk id="27" creationId="{70758EA2-FA8D-8A0B-5E0C-4048EEED495B}"/>
          </ac:picMkLst>
        </pc:picChg>
        <pc:picChg chg="add mod">
          <ac:chgData name="Dwyer C" userId="b12683c4-ebb2-458a-81d9-d9369c65d3c1" providerId="ADAL" clId="{5FBEE6AD-279F-4EEC-AB5D-8CCFF46B8F78}" dt="2023-09-13T12:11:43.861" v="1580" actId="1076"/>
          <ac:picMkLst>
            <pc:docMk/>
            <pc:sldMk cId="2359260178" sldId="269"/>
            <ac:picMk id="28" creationId="{8D7ED8DA-2EC5-7E04-EA19-8D17CBD20B82}"/>
          </ac:picMkLst>
        </pc:picChg>
        <pc:picChg chg="add del mod">
          <ac:chgData name="Dwyer C" userId="b12683c4-ebb2-458a-81d9-d9369c65d3c1" providerId="ADAL" clId="{5FBEE6AD-279F-4EEC-AB5D-8CCFF46B8F78}" dt="2023-09-13T09:33:29.047" v="1118" actId="478"/>
          <ac:picMkLst>
            <pc:docMk/>
            <pc:sldMk cId="2359260178" sldId="269"/>
            <ac:picMk id="29" creationId="{DD9D5C96-87AA-1183-57C8-12AF0CFBB263}"/>
          </ac:picMkLst>
        </pc:picChg>
      </pc:sldChg>
    </pc:docChg>
  </pc:docChgLst>
  <pc:docChgLst>
    <pc:chgData name="Dwyer C" userId="b12683c4-ebb2-458a-81d9-d9369c65d3c1" providerId="ADAL" clId="{F6EAD84C-8D74-48D4-BFE1-611FAAD997E5}"/>
    <pc:docChg chg="undo custSel modSld">
      <pc:chgData name="Dwyer C" userId="b12683c4-ebb2-458a-81d9-d9369c65d3c1" providerId="ADAL" clId="{F6EAD84C-8D74-48D4-BFE1-611FAAD997E5}" dt="2023-09-27T09:01:59.024" v="212" actId="14100"/>
      <pc:docMkLst>
        <pc:docMk/>
      </pc:docMkLst>
      <pc:sldChg chg="addSp delSp modSp mod">
        <pc:chgData name="Dwyer C" userId="b12683c4-ebb2-458a-81d9-d9369c65d3c1" providerId="ADAL" clId="{F6EAD84C-8D74-48D4-BFE1-611FAAD997E5}" dt="2023-09-27T08:54:28.031" v="211" actId="20577"/>
        <pc:sldMkLst>
          <pc:docMk/>
          <pc:sldMk cId="0" sldId="268"/>
        </pc:sldMkLst>
        <pc:spChg chg="add mod">
          <ac:chgData name="Dwyer C" userId="b12683c4-ebb2-458a-81d9-d9369c65d3c1" providerId="ADAL" clId="{F6EAD84C-8D74-48D4-BFE1-611FAAD997E5}" dt="2023-09-27T08:53:13.872" v="205" actId="113"/>
          <ac:spMkLst>
            <pc:docMk/>
            <pc:sldMk cId="0" sldId="268"/>
            <ac:spMk id="7" creationId="{A88F1B92-E2EB-CD0F-E296-6CDFE147B1C3}"/>
          </ac:spMkLst>
        </pc:spChg>
        <pc:spChg chg="mod">
          <ac:chgData name="Dwyer C" userId="b12683c4-ebb2-458a-81d9-d9369c65d3c1" providerId="ADAL" clId="{F6EAD84C-8D74-48D4-BFE1-611FAAD997E5}" dt="2023-09-26T09:06:52.302" v="100" actId="1076"/>
          <ac:spMkLst>
            <pc:docMk/>
            <pc:sldMk cId="0" sldId="268"/>
            <ac:spMk id="11" creationId="{4F0F2E26-B846-E48F-B321-5B8077D57569}"/>
          </ac:spMkLst>
        </pc:spChg>
        <pc:spChg chg="mod">
          <ac:chgData name="Dwyer C" userId="b12683c4-ebb2-458a-81d9-d9369c65d3c1" providerId="ADAL" clId="{F6EAD84C-8D74-48D4-BFE1-611FAAD997E5}" dt="2023-09-26T09:38:03.624" v="144" actId="14100"/>
          <ac:spMkLst>
            <pc:docMk/>
            <pc:sldMk cId="0" sldId="268"/>
            <ac:spMk id="12" creationId="{CFC639EE-CBA6-4E5C-47B6-889F13CDD026}"/>
          </ac:spMkLst>
        </pc:spChg>
        <pc:spChg chg="mod">
          <ac:chgData name="Dwyer C" userId="b12683c4-ebb2-458a-81d9-d9369c65d3c1" providerId="ADAL" clId="{F6EAD84C-8D74-48D4-BFE1-611FAAD997E5}" dt="2023-09-26T09:37:58.450" v="142" actId="14100"/>
          <ac:spMkLst>
            <pc:docMk/>
            <pc:sldMk cId="0" sldId="268"/>
            <ac:spMk id="13" creationId="{50EC59D4-0F57-E53F-DED9-9653568273B9}"/>
          </ac:spMkLst>
        </pc:spChg>
        <pc:spChg chg="mod">
          <ac:chgData name="Dwyer C" userId="b12683c4-ebb2-458a-81d9-d9369c65d3c1" providerId="ADAL" clId="{F6EAD84C-8D74-48D4-BFE1-611FAAD997E5}" dt="2023-09-27T08:53:48.516" v="206" actId="14100"/>
          <ac:spMkLst>
            <pc:docMk/>
            <pc:sldMk cId="0" sldId="268"/>
            <ac:spMk id="14" creationId="{2326242B-E9C0-3351-B1AE-2B441F6AF9D9}"/>
          </ac:spMkLst>
        </pc:spChg>
        <pc:spChg chg="mod">
          <ac:chgData name="Dwyer C" userId="b12683c4-ebb2-458a-81d9-d9369c65d3c1" providerId="ADAL" clId="{F6EAD84C-8D74-48D4-BFE1-611FAAD997E5}" dt="2023-09-27T08:54:28.031" v="211" actId="20577"/>
          <ac:spMkLst>
            <pc:docMk/>
            <pc:sldMk cId="0" sldId="268"/>
            <ac:spMk id="19" creationId="{8D18E7CB-5AB8-4591-B853-6CFF05FE753D}"/>
          </ac:spMkLst>
        </pc:spChg>
        <pc:picChg chg="mod">
          <ac:chgData name="Dwyer C" userId="b12683c4-ebb2-458a-81d9-d9369c65d3c1" providerId="ADAL" clId="{F6EAD84C-8D74-48D4-BFE1-611FAAD997E5}" dt="2023-09-26T09:38:06.832" v="145" actId="14100"/>
          <ac:picMkLst>
            <pc:docMk/>
            <pc:sldMk cId="0" sldId="268"/>
            <ac:picMk id="2" creationId="{5C99B958-4497-FAB2-8744-1613F507E8B5}"/>
          </ac:picMkLst>
        </pc:picChg>
        <pc:picChg chg="mod">
          <ac:chgData name="Dwyer C" userId="b12683c4-ebb2-458a-81d9-d9369c65d3c1" providerId="ADAL" clId="{F6EAD84C-8D74-48D4-BFE1-611FAAD997E5}" dt="2023-09-26T09:08:56.794" v="128" actId="1076"/>
          <ac:picMkLst>
            <pc:docMk/>
            <pc:sldMk cId="0" sldId="268"/>
            <ac:picMk id="3" creationId="{2D8936DC-CA4B-54F2-C40C-5B04CF608441}"/>
          </ac:picMkLst>
        </pc:picChg>
        <pc:picChg chg="del mod">
          <ac:chgData name="Dwyer C" userId="b12683c4-ebb2-458a-81d9-d9369c65d3c1" providerId="ADAL" clId="{F6EAD84C-8D74-48D4-BFE1-611FAAD997E5}" dt="2023-09-26T09:07:18.565" v="105" actId="478"/>
          <ac:picMkLst>
            <pc:docMk/>
            <pc:sldMk cId="0" sldId="268"/>
            <ac:picMk id="4" creationId="{68F8B2A3-4572-9686-AB25-C77D041F40E7}"/>
          </ac:picMkLst>
        </pc:picChg>
        <pc:picChg chg="add mod">
          <ac:chgData name="Dwyer C" userId="b12683c4-ebb2-458a-81d9-d9369c65d3c1" providerId="ADAL" clId="{F6EAD84C-8D74-48D4-BFE1-611FAAD997E5}" dt="2023-09-26T09:38:17.077" v="149" actId="1076"/>
          <ac:picMkLst>
            <pc:docMk/>
            <pc:sldMk cId="0" sldId="268"/>
            <ac:picMk id="5" creationId="{F51819DC-E665-5571-B709-BE35667BCD50}"/>
          </ac:picMkLst>
        </pc:picChg>
        <pc:picChg chg="mod">
          <ac:chgData name="Dwyer C" userId="b12683c4-ebb2-458a-81d9-d9369c65d3c1" providerId="ADAL" clId="{F6EAD84C-8D74-48D4-BFE1-611FAAD997E5}" dt="2023-09-27T08:51:11.769" v="174" actId="1076"/>
          <ac:picMkLst>
            <pc:docMk/>
            <pc:sldMk cId="0" sldId="268"/>
            <ac:picMk id="183" creationId="{00000000-0000-0000-0000-000000000000}"/>
          </ac:picMkLst>
        </pc:picChg>
        <pc:picChg chg="add mod">
          <ac:chgData name="Dwyer C" userId="b12683c4-ebb2-458a-81d9-d9369c65d3c1" providerId="ADAL" clId="{F6EAD84C-8D74-48D4-BFE1-611FAAD997E5}" dt="2023-09-27T08:53:06.864" v="204" actId="14100"/>
          <ac:picMkLst>
            <pc:docMk/>
            <pc:sldMk cId="0" sldId="268"/>
            <ac:picMk id="1028" creationId="{7FE942A5-EB22-DF3E-520C-9DFAF73B5303}"/>
          </ac:picMkLst>
        </pc:picChg>
        <pc:picChg chg="mod">
          <ac:chgData name="Dwyer C" userId="b12683c4-ebb2-458a-81d9-d9369c65d3c1" providerId="ADAL" clId="{F6EAD84C-8D74-48D4-BFE1-611FAAD997E5}" dt="2023-09-26T09:38:15.126" v="148" actId="1076"/>
          <ac:picMkLst>
            <pc:docMk/>
            <pc:sldMk cId="0" sldId="268"/>
            <ac:picMk id="1030" creationId="{61F18087-5EA5-A7F5-437C-6DB5CB1FFBA5}"/>
          </ac:picMkLst>
        </pc:picChg>
        <pc:picChg chg="add del mod">
          <ac:chgData name="Dwyer C" userId="b12683c4-ebb2-458a-81d9-d9369c65d3c1" providerId="ADAL" clId="{F6EAD84C-8D74-48D4-BFE1-611FAAD997E5}" dt="2023-09-26T09:38:20.120" v="150" actId="14100"/>
          <ac:picMkLst>
            <pc:docMk/>
            <pc:sldMk cId="0" sldId="268"/>
            <ac:picMk id="1032" creationId="{ECD963C0-D506-D269-9338-06C65E4865AB}"/>
          </ac:picMkLst>
        </pc:picChg>
        <pc:picChg chg="del">
          <ac:chgData name="Dwyer C" userId="b12683c4-ebb2-458a-81d9-d9369c65d3c1" providerId="ADAL" clId="{F6EAD84C-8D74-48D4-BFE1-611FAAD997E5}" dt="2023-09-26T09:07:32.875" v="112" actId="478"/>
          <ac:picMkLst>
            <pc:docMk/>
            <pc:sldMk cId="0" sldId="268"/>
            <ac:picMk id="1034" creationId="{3800796A-833A-8071-7E26-E38764DC346B}"/>
          </ac:picMkLst>
        </pc:picChg>
      </pc:sldChg>
      <pc:sldChg chg="modSp mod">
        <pc:chgData name="Dwyer C" userId="b12683c4-ebb2-458a-81d9-d9369c65d3c1" providerId="ADAL" clId="{F6EAD84C-8D74-48D4-BFE1-611FAAD997E5}" dt="2023-09-27T09:01:59.024" v="212" actId="14100"/>
        <pc:sldMkLst>
          <pc:docMk/>
          <pc:sldMk cId="2359260178" sldId="269"/>
        </pc:sldMkLst>
        <pc:spChg chg="mod">
          <ac:chgData name="Dwyer C" userId="b12683c4-ebb2-458a-81d9-d9369c65d3c1" providerId="ADAL" clId="{F6EAD84C-8D74-48D4-BFE1-611FAAD997E5}" dt="2023-09-26T09:04:40.253" v="66" actId="20577"/>
          <ac:spMkLst>
            <pc:docMk/>
            <pc:sldMk cId="2359260178" sldId="269"/>
            <ac:spMk id="8" creationId="{D83A0274-F335-3582-5CEA-ADDF902C6F4A}"/>
          </ac:spMkLst>
        </pc:spChg>
        <pc:spChg chg="mod">
          <ac:chgData name="Dwyer C" userId="b12683c4-ebb2-458a-81d9-d9369c65d3c1" providerId="ADAL" clId="{F6EAD84C-8D74-48D4-BFE1-611FAAD997E5}" dt="2023-09-27T09:01:59.024" v="212" actId="14100"/>
          <ac:spMkLst>
            <pc:docMk/>
            <pc:sldMk cId="2359260178" sldId="269"/>
            <ac:spMk id="13" creationId="{179A3692-672B-4099-AFF4-F1C34FED6678}"/>
          </ac:spMkLst>
        </pc:spChg>
        <pc:spChg chg="mod">
          <ac:chgData name="Dwyer C" userId="b12683c4-ebb2-458a-81d9-d9369c65d3c1" providerId="ADAL" clId="{F6EAD84C-8D74-48D4-BFE1-611FAAD997E5}" dt="2023-09-26T09:05:08.399" v="86" actId="20577"/>
          <ac:spMkLst>
            <pc:docMk/>
            <pc:sldMk cId="2359260178" sldId="269"/>
            <ac:spMk id="34" creationId="{43E2435E-AD9E-0371-72A4-148DC8D932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919" cy="34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4596" y="0"/>
            <a:ext cx="4302919" cy="34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06763" y="849313"/>
            <a:ext cx="3316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8121"/>
            <a:ext cx="4302919" cy="34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33dbbc3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6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33dbbc302_0_18:notes"/>
          <p:cNvSpPr txBox="1">
            <a:spLocks noGrp="1"/>
          </p:cNvSpPr>
          <p:nvPr>
            <p:ph type="body" idx="1"/>
          </p:nvPr>
        </p:nvSpPr>
        <p:spPr>
          <a:xfrm>
            <a:off x="992982" y="3272145"/>
            <a:ext cx="7943689" cy="26772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333dbbc302_0_18:notes"/>
          <p:cNvSpPr txBox="1">
            <a:spLocks noGrp="1"/>
          </p:cNvSpPr>
          <p:nvPr>
            <p:ph type="sldNum" idx="12"/>
          </p:nvPr>
        </p:nvSpPr>
        <p:spPr>
          <a:xfrm>
            <a:off x="5624596" y="6458121"/>
            <a:ext cx="4302850" cy="34120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23739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33039" lvl="1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49559" lvl="2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66078" lvl="3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82598" lvl="4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99117" lvl="5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15637" lvl="6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32156" lvl="7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48676" lvl="8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15826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633039" lvl="1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949559" lvl="2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266078" lvl="3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1582598" lvl="4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1899117" lvl="5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2215637" lvl="6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2532156" lvl="7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2848676" lvl="8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23739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33039" lvl="1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49559" lvl="2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66078" lvl="3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82598" lvl="4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99117" lvl="5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15637" lvl="6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32156" lvl="7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48676" lvl="8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23739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33039" lvl="1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49559" lvl="2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66078" lvl="3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82598" lvl="4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99117" lvl="5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15637" lvl="6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32156" lvl="7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48676" lvl="8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16520" lvl="0" indent="-15826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633039" lvl="1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949559" lvl="2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266078" lvl="3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1582598" lvl="4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1899117" lvl="5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2215637" lvl="6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2532156" lvl="7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2848676" lvl="8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23739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33039" lvl="1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49559" lvl="2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66078" lvl="3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82598" lvl="4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99117" lvl="5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15637" lvl="6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32156" lvl="7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48676" lvl="8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16520" lvl="0" indent="-15826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633039" lvl="1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949559" lvl="2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266078" lvl="3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1582598" lvl="4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1899117" lvl="5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2215637" lvl="6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2532156" lvl="7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2848676" lvl="8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23739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33039" lvl="1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49559" lvl="2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66078" lvl="3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82598" lvl="4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99117" lvl="5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15637" lvl="6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32156" lvl="7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48676" lvl="8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263766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633039" lvl="1" indent="-250578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949559" lvl="2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266078" lvl="3" indent="-224201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1582598" lvl="4" indent="-224201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1899117" lvl="5" indent="-224201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2215637" lvl="6" indent="-224201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2532156" lvl="7" indent="-224201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2848676" lvl="8" indent="-224201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15826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633039" lvl="1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949559" lvl="2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266078" lvl="3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1582598" lvl="4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1899117" lvl="5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2215637" lvl="6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2532156" lvl="7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2848676" lvl="8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15826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633039" lvl="1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949559" lvl="2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266078" lvl="3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1582598" lvl="4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1899117" lvl="5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2215637" lvl="6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2532156" lvl="7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2848676" lvl="8" indent="-15826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23739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33039" lvl="1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49559" lvl="2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66078" lvl="3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82598" lvl="4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99117" lvl="5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15637" lvl="6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32156" lvl="7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48676" lvl="8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16520" lvl="0" indent="-23739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33039" lvl="1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49559" lvl="2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66078" lvl="3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82598" lvl="4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99117" lvl="5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15637" lvl="6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32156" lvl="7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48676" lvl="8" indent="-23739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EA787B-16B7-E37D-D3BC-9BE7375CF51A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494E4"/>
          </a:solidFill>
          <a:ln>
            <a:solidFill>
              <a:srgbClr val="E49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C0491-B539-EDCC-3EA7-D7A775CEB938}"/>
              </a:ext>
            </a:extLst>
          </p:cNvPr>
          <p:cNvSpPr/>
          <p:nvPr/>
        </p:nvSpPr>
        <p:spPr>
          <a:xfrm>
            <a:off x="139537" y="697583"/>
            <a:ext cx="4262780" cy="57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Year 9 Textiles Knowledge Organiser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F082B-A20E-919C-C4C6-20400DC082CC}"/>
              </a:ext>
            </a:extLst>
          </p:cNvPr>
          <p:cNvSpPr/>
          <p:nvPr/>
        </p:nvSpPr>
        <p:spPr>
          <a:xfrm>
            <a:off x="139538" y="1415718"/>
            <a:ext cx="4262780" cy="1647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Project overview</a:t>
            </a:r>
          </a:p>
          <a:p>
            <a:r>
              <a:rPr lang="en-GB" dirty="0">
                <a:solidFill>
                  <a:schemeClr val="tx1"/>
                </a:solidFill>
              </a:rPr>
              <a:t>During this project you will further develop your skills and knowledge in textiles by responding to a design brief and designing and making a wall hanging inspired by the work of Melanie Bowles.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A0274-F335-3582-5CEA-ADDF902C6F4A}"/>
              </a:ext>
            </a:extLst>
          </p:cNvPr>
          <p:cNvSpPr/>
          <p:nvPr/>
        </p:nvSpPr>
        <p:spPr>
          <a:xfrm>
            <a:off x="139538" y="3206811"/>
            <a:ext cx="3770722" cy="25075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Key knowledge and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How to read and respond to a design 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Knowledge of specialist equipment and how to use it safely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Understanding of how to safely operate a sewing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Develop oracy skills (speaking and listening skills) using key words and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Craft knife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Embroidery skills</a:t>
            </a:r>
          </a:p>
        </p:txBody>
      </p:sp>
      <p:pic>
        <p:nvPicPr>
          <p:cNvPr id="10" name="Google Shape;183;g1333dbbc302_0_18">
            <a:extLst>
              <a:ext uri="{FF2B5EF4-FFF2-40B4-BE49-F238E27FC236}">
                <a16:creationId xmlns:a16="http://schemas.microsoft.com/office/drawing/2014/main" id="{D189BC34-9E9C-E218-93D7-F16B198F42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2118"/>
          <a:stretch/>
        </p:blipFill>
        <p:spPr>
          <a:xfrm>
            <a:off x="139537" y="98599"/>
            <a:ext cx="1040677" cy="4558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9A3692-672B-4099-AFF4-F1C34FED6678}"/>
              </a:ext>
            </a:extLst>
          </p:cNvPr>
          <p:cNvSpPr/>
          <p:nvPr/>
        </p:nvSpPr>
        <p:spPr>
          <a:xfrm>
            <a:off x="139538" y="5863472"/>
            <a:ext cx="3770722" cy="895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Health and safety</a:t>
            </a:r>
          </a:p>
          <a:p>
            <a:r>
              <a:rPr lang="en-GB" dirty="0">
                <a:solidFill>
                  <a:schemeClr val="tx1"/>
                </a:solidFill>
              </a:rPr>
              <a:t>Hazard: A danger or risk</a:t>
            </a:r>
          </a:p>
          <a:p>
            <a:r>
              <a:rPr lang="en-GB" dirty="0">
                <a:solidFill>
                  <a:schemeClr val="tx1"/>
                </a:solidFill>
              </a:rPr>
              <a:t>Mitigate: To lower the risk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51252B-69A2-795D-2263-79F455530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0" t="22205" r="22795" b="22317"/>
          <a:stretch/>
        </p:blipFill>
        <p:spPr>
          <a:xfrm rot="5400000">
            <a:off x="4137204" y="516464"/>
            <a:ext cx="2895613" cy="2173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F1DA84-E3E6-9B88-DBCC-FDBB081EE6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5" t="20864" r="8872" b="18988"/>
          <a:stretch/>
        </p:blipFill>
        <p:spPr>
          <a:xfrm>
            <a:off x="7084808" y="2451432"/>
            <a:ext cx="2441243" cy="1827858"/>
          </a:xfrm>
          <a:prstGeom prst="rect">
            <a:avLst/>
          </a:prstGeom>
        </p:spPr>
      </p:pic>
      <p:pic>
        <p:nvPicPr>
          <p:cNvPr id="26" name="Picture 14" descr="Abstract Shape Vectors | Free Illustrations, Drawings, PNG Clip Art, &amp;  Backgrounds Images - rawpixel">
            <a:extLst>
              <a:ext uri="{FF2B5EF4-FFF2-40B4-BE49-F238E27FC236}">
                <a16:creationId xmlns:a16="http://schemas.microsoft.com/office/drawing/2014/main" id="{34054FD7-9D2A-9F68-2133-E90162F0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3789" y="4801453"/>
            <a:ext cx="2439263" cy="16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bstract Shapes Images - Free Download on Freepik">
            <a:extLst>
              <a:ext uri="{FF2B5EF4-FFF2-40B4-BE49-F238E27FC236}">
                <a16:creationId xmlns:a16="http://schemas.microsoft.com/office/drawing/2014/main" id="{70758EA2-FA8D-8A0B-5E0C-4048EEED4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r="52928"/>
          <a:stretch/>
        </p:blipFill>
        <p:spPr bwMode="auto">
          <a:xfrm>
            <a:off x="6671952" y="4394400"/>
            <a:ext cx="1561575" cy="24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E2435E-AD9E-0371-72A4-148DC8D932DE}"/>
              </a:ext>
            </a:extLst>
          </p:cNvPr>
          <p:cNvSpPr/>
          <p:nvPr/>
        </p:nvSpPr>
        <p:spPr>
          <a:xfrm>
            <a:off x="4034672" y="3206811"/>
            <a:ext cx="2526384" cy="35525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Careers within Textiles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Trend forecaster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Buyer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Visual merchandiser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Fashion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Print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Interior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Tailor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Stylist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Textile operative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Upholsterer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Costume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Textile Technologist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Pattern cutter</a:t>
            </a:r>
          </a:p>
        </p:txBody>
      </p:sp>
      <p:pic>
        <p:nvPicPr>
          <p:cNvPr id="2" name="Picture 2" descr="Janome Sewing Machine Diagram | Teaching Resources">
            <a:extLst>
              <a:ext uri="{FF2B5EF4-FFF2-40B4-BE49-F238E27FC236}">
                <a16:creationId xmlns:a16="http://schemas.microsoft.com/office/drawing/2014/main" id="{E5CB0BF0-E10B-9E59-17B9-CD969612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60" y="109999"/>
            <a:ext cx="2892161" cy="21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6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D27577F-11D3-485C-BA32-D9B6CAD332D6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-3198671" y="-3494735"/>
            <a:chExt cx="17843515" cy="123532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D1A69B-6FD4-4AE2-9348-E659B5BBFB6B}"/>
                </a:ext>
              </a:extLst>
            </p:cNvPr>
            <p:cNvSpPr/>
            <p:nvPr/>
          </p:nvSpPr>
          <p:spPr>
            <a:xfrm>
              <a:off x="-3198671" y="-3494735"/>
              <a:ext cx="17843515" cy="123532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9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BD8D11-6EEF-4574-BA54-85A3C5473877}"/>
                </a:ext>
              </a:extLst>
            </p:cNvPr>
            <p:cNvSpPr/>
            <p:nvPr/>
          </p:nvSpPr>
          <p:spPr>
            <a:xfrm>
              <a:off x="5977216" y="1722093"/>
              <a:ext cx="4007292" cy="43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69" dirty="0"/>
                <a:t> </a:t>
              </a:r>
            </a:p>
          </p:txBody>
        </p:sp>
        <p:sp>
          <p:nvSpPr>
            <p:cNvPr id="19" name="Google Shape;181;p11">
              <a:extLst>
                <a:ext uri="{FF2B5EF4-FFF2-40B4-BE49-F238E27FC236}">
                  <a16:creationId xmlns:a16="http://schemas.microsoft.com/office/drawing/2014/main" id="{8D18E7CB-5AB8-4591-B853-6CFF05FE753D}"/>
                </a:ext>
              </a:extLst>
            </p:cNvPr>
            <p:cNvSpPr txBox="1"/>
            <p:nvPr/>
          </p:nvSpPr>
          <p:spPr>
            <a:xfrm>
              <a:off x="-3057757" y="2037052"/>
              <a:ext cx="12470450" cy="67123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3294" tIns="31638" rIns="63294" bIns="31638" anchor="t" anchorCtr="0">
              <a:spAutoFit/>
            </a:bodyPr>
            <a:lstStyle/>
            <a:p>
              <a:pPr>
                <a:buSzPts val="1100"/>
              </a:pPr>
              <a:r>
                <a:rPr lang="en-GB" b="1" u="sng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Key words</a:t>
              </a:r>
            </a:p>
            <a:p>
              <a:pPr lvl="0">
                <a:buClr>
                  <a:srgbClr val="000000"/>
                </a:buClr>
                <a:buSzPts val="1100"/>
              </a:pPr>
              <a:r>
                <a:rPr lang="en-GB" u="sng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Melanie Bowles: </a:t>
              </a:r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Is a practicing textiles designer and senior lecturer at Chelsea college of Art.</a:t>
              </a:r>
            </a:p>
            <a:p>
              <a:pPr lvl="0">
                <a:buClr>
                  <a:srgbClr val="000000"/>
                </a:buClr>
                <a:buSzPts val="1100"/>
              </a:pPr>
              <a:r>
                <a:rPr lang="en-GB" u="sng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Stencilling: </a:t>
              </a:r>
              <a:r>
                <a:rPr lang="en-GB" b="0" i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 method of repeating a design through a cut-out shape is called stencilling.</a:t>
              </a:r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lvl="0">
                <a:buClr>
                  <a:srgbClr val="000000"/>
                </a:buClr>
                <a:buSzPts val="1100"/>
              </a:pPr>
              <a:r>
                <a:rPr lang="en-GB" u="sng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Smart material: </a:t>
              </a:r>
              <a:r>
                <a:rPr lang="en-GB" b="0" i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Smart materials, are designed materials that have one or more properties that can be significantly changed in a controlled fashion by external stimuli, such as moisture, ligh</a:t>
              </a:r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 or</a:t>
              </a:r>
              <a:r>
                <a:rPr lang="en-GB" b="0" i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temperature.</a:t>
              </a:r>
            </a:p>
            <a:p>
              <a:pPr lvl="0">
                <a:buClr>
                  <a:srgbClr val="000000"/>
                </a:buClr>
                <a:buSzPts val="1100"/>
              </a:pPr>
              <a:r>
                <a:rPr lang="en-GB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Textile Fibres: </a:t>
              </a:r>
              <a:r>
                <a:rPr lang="en-GB" i="0" dirty="0">
                  <a:solidFill>
                    <a:srgbClr val="20212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Textile fibres are natural or synthetic structures that can be spun into yarn and woven, knitted, or bonded into fabric.</a:t>
              </a:r>
              <a:endParaRPr lang="en-GB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buClr>
                  <a:srgbClr val="000000"/>
                </a:buClr>
                <a:buSzPts val="1100"/>
              </a:pPr>
              <a:r>
                <a:rPr lang="en-GB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Abstract: </a:t>
              </a:r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Abstract art is art that does not attempt to represent an accurate depiction of a visual reality but instead uses shapes, colours, forms and gestural marks to achieve its affects.</a:t>
              </a:r>
            </a:p>
            <a:p>
              <a:pPr lvl="0">
                <a:buClr>
                  <a:srgbClr val="000000"/>
                </a:buClr>
                <a:buSzPts val="1100"/>
              </a:pPr>
              <a:r>
                <a:rPr lang="en-GB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Design Brief: </a:t>
              </a:r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design brief is a document that defines the core details of a design project. It needs to define what you, as the designer, need to do, and within what constraints e.g. time frame, target audience etc. </a:t>
              </a:r>
            </a:p>
            <a:p>
              <a:pPr lvl="0">
                <a:buClr>
                  <a:srgbClr val="000000"/>
                </a:buClr>
                <a:buSzPts val="1100"/>
              </a:pPr>
              <a:r>
                <a:rPr lang="en-GB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Embroidery: </a:t>
              </a:r>
              <a:r>
                <a:rPr lang="en-GB" b="0" i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 art or process of forming decorative designs with hand or machine needlework.</a:t>
              </a:r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GB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Applique: </a:t>
              </a:r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craft of sewing one piece of fabric to another to form a picture or a pattern.</a:t>
              </a:r>
            </a:p>
            <a:p>
              <a:pPr lvl="0">
                <a:buSzPts val="1100"/>
              </a:pPr>
              <a:r>
                <a:rPr lang="en-GB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Pattern:  </a:t>
              </a:r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repeated decorative design.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46E501-6DF1-4F85-8E9C-8D2286F49A5A}"/>
                </a:ext>
              </a:extLst>
            </p:cNvPr>
            <p:cNvSpPr/>
            <p:nvPr/>
          </p:nvSpPr>
          <p:spPr>
            <a:xfrm>
              <a:off x="9599741" y="1875401"/>
              <a:ext cx="4322780" cy="665733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u="sng" dirty="0">
                  <a:solidFill>
                    <a:schemeClr val="tx1"/>
                  </a:solidFill>
                </a:rPr>
                <a:t>Equipment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Fabric scissors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Beads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Craft knife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Safety mat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Stencil card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Buttons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Cotton thread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Sewing needles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Iron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Cotton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Fabric paints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Embroidery needle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Embroidery thread</a:t>
              </a:r>
            </a:p>
          </p:txBody>
        </p:sp>
      </p:grpSp>
      <p:pic>
        <p:nvPicPr>
          <p:cNvPr id="183" name="Google Shape;183;g1333dbbc302_0_18"/>
          <p:cNvPicPr preferRelativeResize="0"/>
          <p:nvPr/>
        </p:nvPicPr>
        <p:blipFill rotWithShape="1">
          <a:blip r:embed="rId3">
            <a:alphaModFix/>
          </a:blip>
          <a:srcRect b="22118"/>
          <a:stretch/>
        </p:blipFill>
        <p:spPr>
          <a:xfrm>
            <a:off x="163305" y="64820"/>
            <a:ext cx="1040677" cy="45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What makes a fabric? — The Fiber of Our Lives">
            <a:extLst>
              <a:ext uri="{FF2B5EF4-FFF2-40B4-BE49-F238E27FC236}">
                <a16:creationId xmlns:a16="http://schemas.microsoft.com/office/drawing/2014/main" id="{5C99B958-4497-FAB2-8744-1613F507E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3130"/>
          <a:stretch/>
        </p:blipFill>
        <p:spPr bwMode="auto">
          <a:xfrm>
            <a:off x="7971671" y="1270932"/>
            <a:ext cx="1934330" cy="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eep Shearing sure is Satisfying - 10 Farming Techniques - YouTube">
            <a:extLst>
              <a:ext uri="{FF2B5EF4-FFF2-40B4-BE49-F238E27FC236}">
                <a16:creationId xmlns:a16="http://schemas.microsoft.com/office/drawing/2014/main" id="{2D8936DC-CA4B-54F2-C40C-5B04CF60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57" y="597748"/>
            <a:ext cx="1071628" cy="6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hind the scenes photos of decommissioned Fiddler's Ferry | Runcorn and  Widnes World">
            <a:extLst>
              <a:ext uri="{FF2B5EF4-FFF2-40B4-BE49-F238E27FC236}">
                <a16:creationId xmlns:a16="http://schemas.microsoft.com/office/drawing/2014/main" id="{61F18087-5EA5-A7F5-437C-6DB5CB1F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096" y="696083"/>
            <a:ext cx="719559" cy="4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families can reduce clothing waste and help the environment - The  Washington Post">
            <a:extLst>
              <a:ext uri="{FF2B5EF4-FFF2-40B4-BE49-F238E27FC236}">
                <a16:creationId xmlns:a16="http://schemas.microsoft.com/office/drawing/2014/main" id="{ECD963C0-D506-D269-9338-06C65E48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99" y="2104116"/>
            <a:ext cx="1181883" cy="7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ressmaking Tools &amp; Equipment - Whaleys Fabrics">
            <a:extLst>
              <a:ext uri="{FF2B5EF4-FFF2-40B4-BE49-F238E27FC236}">
                <a16:creationId xmlns:a16="http://schemas.microsoft.com/office/drawing/2014/main" id="{E2A0EA7E-323A-6A2C-21C6-03075625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7760" y="4357550"/>
            <a:ext cx="3751246" cy="9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0F2E26-B846-E48F-B321-5B8077D57569}"/>
              </a:ext>
            </a:extLst>
          </p:cNvPr>
          <p:cNvSpPr/>
          <p:nvPr/>
        </p:nvSpPr>
        <p:spPr>
          <a:xfrm>
            <a:off x="5970539" y="92274"/>
            <a:ext cx="3839246" cy="400976"/>
          </a:xfrm>
          <a:prstGeom prst="rect">
            <a:avLst/>
          </a:prstGeom>
          <a:solidFill>
            <a:srgbClr val="E494E4"/>
          </a:solidFill>
          <a:ln>
            <a:solidFill>
              <a:srgbClr val="E49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Where do fabrics come from?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C639EE-CBA6-4E5C-47B6-889F13CDD026}"/>
              </a:ext>
            </a:extLst>
          </p:cNvPr>
          <p:cNvSpPr/>
          <p:nvPr/>
        </p:nvSpPr>
        <p:spPr>
          <a:xfrm>
            <a:off x="5970539" y="556065"/>
            <a:ext cx="1929123" cy="709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Fabrics can come from an animal, plant or man-made source.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C59D4-0F57-E53F-DED9-9653568273B9}"/>
              </a:ext>
            </a:extLst>
          </p:cNvPr>
          <p:cNvSpPr/>
          <p:nvPr/>
        </p:nvSpPr>
        <p:spPr>
          <a:xfrm>
            <a:off x="5965332" y="1338300"/>
            <a:ext cx="1934330" cy="68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Fabrics are made by weaving, knitting or felting together fibres.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26242B-E9C0-3351-B1AE-2B441F6AF9D9}"/>
              </a:ext>
            </a:extLst>
          </p:cNvPr>
          <p:cNvSpPr/>
          <p:nvPr/>
        </p:nvSpPr>
        <p:spPr>
          <a:xfrm>
            <a:off x="5968415" y="2098064"/>
            <a:ext cx="1929123" cy="84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Once woven, knitted or felted they can then be made into a textile product.</a:t>
            </a:r>
          </a:p>
        </p:txBody>
      </p:sp>
      <p:pic>
        <p:nvPicPr>
          <p:cNvPr id="5" name="Picture 2" descr="Cotton | Description, History, Production, Uses, Botanical Name, &amp; Facts |  Britannica">
            <a:extLst>
              <a:ext uri="{FF2B5EF4-FFF2-40B4-BE49-F238E27FC236}">
                <a16:creationId xmlns:a16="http://schemas.microsoft.com/office/drawing/2014/main" id="{F51819DC-E665-5571-B709-BE35667B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47" y="536205"/>
            <a:ext cx="526447" cy="3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8F1B92-E2EB-CD0F-E296-6CDFE147B1C3}"/>
              </a:ext>
            </a:extLst>
          </p:cNvPr>
          <p:cNvSpPr txBox="1"/>
          <p:nvPr/>
        </p:nvSpPr>
        <p:spPr>
          <a:xfrm>
            <a:off x="2599272" y="143977"/>
            <a:ext cx="3318558" cy="28931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b="1" i="0" u="sng" dirty="0">
                <a:solidFill>
                  <a:srgbClr val="192930"/>
                </a:solidFill>
                <a:effectLst/>
                <a:latin typeface="Cabin"/>
              </a:rPr>
              <a:t>Smart materials </a:t>
            </a:r>
            <a:r>
              <a:rPr lang="en-GB" b="0" i="0" dirty="0">
                <a:solidFill>
                  <a:srgbClr val="192930"/>
                </a:solidFill>
                <a:effectLst/>
                <a:latin typeface="Cabin"/>
              </a:rPr>
              <a:t>can sense changes in the environment. Here are some examples: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92930"/>
                </a:solidFill>
                <a:effectLst/>
                <a:latin typeface="Cabin"/>
              </a:rPr>
              <a:t>photochromic dyes</a:t>
            </a:r>
            <a:r>
              <a:rPr lang="en-GB" b="0" i="0" dirty="0">
                <a:solidFill>
                  <a:srgbClr val="192930"/>
                </a:solidFill>
                <a:effectLst/>
                <a:latin typeface="Cabin"/>
              </a:rPr>
              <a:t> </a:t>
            </a:r>
            <a:r>
              <a:rPr lang="en-GB" dirty="0">
                <a:solidFill>
                  <a:srgbClr val="192930"/>
                </a:solidFill>
                <a:latin typeface="Cabin"/>
              </a:rPr>
              <a:t>can make</a:t>
            </a:r>
            <a:r>
              <a:rPr lang="en-GB" b="0" i="0" dirty="0">
                <a:solidFill>
                  <a:srgbClr val="192930"/>
                </a:solidFill>
                <a:effectLst/>
                <a:latin typeface="Cabin"/>
              </a:rPr>
              <a:t> fabric able to change when exposed to UV light. This is used in sun bracelets to warn the wearer that they have been in the sun for too long.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92930"/>
                </a:solidFill>
                <a:effectLst/>
                <a:latin typeface="Cabin"/>
              </a:rPr>
              <a:t>reactive materials</a:t>
            </a:r>
            <a:r>
              <a:rPr lang="en-GB" b="0" i="0" dirty="0">
                <a:solidFill>
                  <a:srgbClr val="192930"/>
                </a:solidFill>
                <a:effectLst/>
                <a:latin typeface="Cabin"/>
              </a:rPr>
              <a:t> react to changes, such as loss of heat. These are used in sportswear or in safety clothing.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92930"/>
                </a:solidFill>
                <a:effectLst/>
                <a:latin typeface="Cabin"/>
              </a:rPr>
              <a:t>phase changing materials</a:t>
            </a:r>
            <a:r>
              <a:rPr lang="en-GB" b="0" i="0" dirty="0">
                <a:solidFill>
                  <a:srgbClr val="192930"/>
                </a:solidFill>
                <a:effectLst/>
                <a:latin typeface="Cabin"/>
              </a:rPr>
              <a:t> to help regulate body temperature, these are used in hiking equipment for extreme environments</a:t>
            </a:r>
          </a:p>
        </p:txBody>
      </p:sp>
      <p:pic>
        <p:nvPicPr>
          <p:cNvPr id="1028" name="Picture 4" descr="Textiles | Free Full-Text | Smart Fabric Textiles: Recent Advances and  Challenges">
            <a:extLst>
              <a:ext uri="{FF2B5EF4-FFF2-40B4-BE49-F238E27FC236}">
                <a16:creationId xmlns:a16="http://schemas.microsoft.com/office/drawing/2014/main" id="{7FE942A5-EB22-DF3E-520C-9DFAF73B5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" y="575265"/>
            <a:ext cx="2520340" cy="24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A8C1E827A394BBA5E79BEF4F788A7" ma:contentTypeVersion="15" ma:contentTypeDescription="Create a new document." ma:contentTypeScope="" ma:versionID="2547a66617b8a66b38ed5749d8bbbe9c">
  <xsd:schema xmlns:xsd="http://www.w3.org/2001/XMLSchema" xmlns:xs="http://www.w3.org/2001/XMLSchema" xmlns:p="http://schemas.microsoft.com/office/2006/metadata/properties" xmlns:ns2="b35b5e6e-70c0-49f1-ac7d-c9f36d420d30" xmlns:ns3="6065620d-dedf-4afc-a0b1-2a216887391d" targetNamespace="http://schemas.microsoft.com/office/2006/metadata/properties" ma:root="true" ma:fieldsID="c0b32205b794eec201c0866e8135ad5b" ns2:_="" ns3:_="">
    <xsd:import namespace="b35b5e6e-70c0-49f1-ac7d-c9f36d420d30"/>
    <xsd:import namespace="6065620d-dedf-4afc-a0b1-2a2168873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b5e6e-70c0-49f1-ac7d-c9f36d420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b6dc34-1f5c-4b82-be69-624dc3fb14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5620d-dedf-4afc-a0b1-2a21688739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eb8c4c6-3223-4c49-ba3f-dcd5e4d259cc}" ma:internalName="TaxCatchAll" ma:showField="CatchAllData" ma:web="6065620d-dedf-4afc-a0b1-2a2168873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65620d-dedf-4afc-a0b1-2a216887391d" xsi:nil="true"/>
    <lcf76f155ced4ddcb4097134ff3c332f xmlns="b35b5e6e-70c0-49f1-ac7d-c9f36d420d3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34007-9E70-4CD9-9AB2-CBBF64016240}"/>
</file>

<file path=customXml/itemProps2.xml><?xml version="1.0" encoding="utf-8"?>
<ds:datastoreItem xmlns:ds="http://schemas.openxmlformats.org/officeDocument/2006/customXml" ds:itemID="{0F383633-3C79-406E-8023-50CEE1D25C9D}">
  <ds:schemaRefs>
    <ds:schemaRef ds:uri="http://schemas.microsoft.com/office/2006/metadata/properties"/>
    <ds:schemaRef ds:uri="http://purl.org/dc/dcmitype/"/>
    <ds:schemaRef ds:uri="6065620d-dedf-4afc-a0b1-2a216887391d"/>
    <ds:schemaRef ds:uri="b35b5e6e-70c0-49f1-ac7d-c9f36d420d3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426257-9F92-42C1-853E-742C6F85B2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523</Words>
  <Application>Microsoft Office PowerPoint</Application>
  <PresentationFormat>A4 Paper (210x297 mm)</PresentationFormat>
  <Paragraphs>62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Cabin</vt:lpstr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 C</dc:creator>
  <cp:lastModifiedBy>Dwyer C</cp:lastModifiedBy>
  <cp:revision>4</cp:revision>
  <dcterms:created xsi:type="dcterms:W3CDTF">2020-11-17T16:14:36Z</dcterms:created>
  <dcterms:modified xsi:type="dcterms:W3CDTF">2023-09-27T09:02:11Z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0x010100483A8C1E827A394BBA5E79BEF4F788A7</vt:lpwstr>
  </property>
  <property fmtid="{D5CDD505-2E9C-101B-9397-08002B2CF9AE}" pid="3" name="Order">
    <vt:r8>4122900</vt:r8>
  </property>
  <property fmtid="{D5CDD505-2E9C-101B-9397-08002B2CF9AE}" pid="4" name="MediaServiceImageTags">
    <vt:lpwstr/>
  </property>
</Properties>
</file>