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15C1C9F-A594-4033-8B5B-88DCCDF4A999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B477F"/>
    <a:srgbClr val="8CE838"/>
    <a:srgbClr val="CC99FF"/>
    <a:srgbClr val="F880A2"/>
    <a:srgbClr val="ED6FB1"/>
    <a:srgbClr val="D11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F751-8500-4E6D-BA55-47A4DA6F3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9071C-6A3C-4BBB-BA52-AAEB39572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D9D52-FE96-4486-BE4F-57827794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1FAFD-706F-4A18-8D24-8B4CFBC1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DD6C-9775-4036-80CE-EC3CA1FB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81F4-C176-470F-9FC1-BB2F2CC5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B89F2-D06A-4ADF-98D2-BD9737B09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64DF1-A1AE-4049-BE57-88649F33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6293A-599A-4DAF-952C-382961A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CC8D1-119C-49E9-9A9D-2D85F0AE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67013F-5453-455E-9C09-5DBA6D508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30726-1720-4B3F-8239-8DD93A20A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BB726-A827-4527-8853-AC5FBD92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9752-B64E-4E31-933D-65E52281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ECF8-1DEE-4A96-8AF2-9B523012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3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EB6D-F3E1-4BA0-9B9B-906F494A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CCDA-D182-4627-9566-39C73E68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37EA1-6C13-4FB1-AADA-52AE9053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D8AA4-0EFF-47FF-A385-16DE6F55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3FB33-773C-4C13-82A2-4130F369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3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EE08-453D-4A72-8918-5378E808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F3EB-C166-4341-B677-58FA3FCF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DA06-E0F5-453A-85DE-A652503B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89F7-0DA7-4A13-AB83-A80519C1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29FEE-26B6-41FA-A3F8-06957209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57D6-46A0-4D19-B815-2DCBFC8D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553F-33E9-44D1-BEC3-2CC1A2536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93408-A4A2-4DB2-8575-8DDD8A4D9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E067-B682-4504-9489-D32681D7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096C9-2EAC-444B-BA31-F4A908AF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ADDB3-73AE-4AA8-83DF-CE3C7587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1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222B-3604-4C2D-8B0A-8E6295F1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78AAF-986D-496E-99C3-90B466A0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1E540-B363-49E7-970F-3829CBEA3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DEC9E-B5C2-4934-A91F-C36EDFCB2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2C04D-46F6-49A6-B938-F5E71BE9E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A4315-7168-4463-95F2-5D6C9093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17C80-15B4-4798-A4F8-6EECBA57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D4787-CC90-42E3-9A8C-4BF9EFA4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35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DCC3-9D24-4DF0-BF0C-3D09C470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B6B34-7929-4CFE-8FE2-678E42BA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46A5C-7897-4074-95E1-EFD9C444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ADBE3-3AA0-46C4-8187-63E85F5F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9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E9E0D-E297-442D-9299-CD2359E1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D2F01-35C1-43BD-A420-265B630D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BD89D-7B10-4965-B1BA-85BD5193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4053-5FF9-4B05-B1E9-048105CC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13C5-4C29-4EA8-AB39-92B1067D9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03F45-836A-413B-83C0-9359C101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5A9BD-A2AF-4630-B130-5A9842A7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DF574-6B1E-46AF-9ECA-EF2C1DE4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B972C-94C6-401A-B8B8-32A2CB3E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EE39-BA31-493C-AD73-728DA14A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F2E67-386A-4816-8C3B-CB5E97089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E3E0B-54B6-4E13-9438-D1CE1E18F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1FA84-13A5-4C0F-AC5B-C22EB124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9A99B-4A50-4938-8DD3-7D31391A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1C1D-9E03-4A8D-B910-AA1A5BF6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6891C-A1C7-4CEC-A9E6-FB992397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02323-7455-41A7-98FE-A33E706E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1041C-782F-4E66-87C6-C8F042FF4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3B42-63EF-4C2B-94DE-60B5B6E466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2555-CC48-4779-84A1-F60176CF1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59138-096C-4E55-B014-F0E2D9B74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9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D1E8-03B2-4FD6-9A1F-7442E68D7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" y="108850"/>
            <a:ext cx="8322366" cy="716011"/>
          </a:xfrm>
          <a:solidFill>
            <a:srgbClr val="8CE838"/>
          </a:solidFill>
        </p:spPr>
        <p:txBody>
          <a:bodyPr>
            <a:normAutofit fontScale="90000"/>
          </a:bodyPr>
          <a:lstStyle/>
          <a:p>
            <a:r>
              <a:rPr lang="en-GB" sz="3600" b="1" dirty="0"/>
              <a:t>GCSE TEXTILES AO1</a:t>
            </a:r>
            <a:br>
              <a:rPr lang="en-GB" dirty="0"/>
            </a:br>
            <a:r>
              <a:rPr lang="en-GB" sz="1800" dirty="0"/>
              <a:t>Develop ideas through investigation, demonstration and critical understanding of sources.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A9626-E679-45D6-8072-98B54E021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6447" y="161428"/>
            <a:ext cx="1878751" cy="6735083"/>
          </a:xfrm>
          <a:solidFill>
            <a:srgbClr val="00B0F0"/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en-GB" sz="9600" b="1" u="sng" dirty="0"/>
              <a:t>Key words:</a:t>
            </a:r>
            <a:endParaRPr lang="en-GB" sz="6400" dirty="0"/>
          </a:p>
          <a:p>
            <a:pPr algn="l"/>
            <a:r>
              <a:rPr lang="en-GB" sz="7200" dirty="0"/>
              <a:t>Aesthetics</a:t>
            </a:r>
          </a:p>
          <a:p>
            <a:pPr algn="l"/>
            <a:r>
              <a:rPr lang="en-GB" sz="7200" dirty="0"/>
              <a:t>Style</a:t>
            </a:r>
          </a:p>
          <a:p>
            <a:pPr algn="l"/>
            <a:r>
              <a:rPr lang="en-GB" sz="7200" dirty="0"/>
              <a:t>Process</a:t>
            </a:r>
          </a:p>
          <a:p>
            <a:pPr algn="l"/>
            <a:r>
              <a:rPr lang="en-GB" sz="7200" dirty="0"/>
              <a:t>Trend</a:t>
            </a:r>
          </a:p>
          <a:p>
            <a:pPr algn="l"/>
            <a:r>
              <a:rPr lang="en-GB" sz="7200" dirty="0"/>
              <a:t>Connotation</a:t>
            </a:r>
          </a:p>
          <a:p>
            <a:pPr algn="l"/>
            <a:r>
              <a:rPr lang="en-GB" sz="7200" dirty="0"/>
              <a:t>Textile Technique</a:t>
            </a:r>
          </a:p>
          <a:p>
            <a:pPr algn="l"/>
            <a:r>
              <a:rPr lang="en-GB" sz="7200" dirty="0"/>
              <a:t>Colour</a:t>
            </a:r>
          </a:p>
          <a:p>
            <a:pPr algn="l"/>
            <a:r>
              <a:rPr lang="en-GB" sz="7200" dirty="0"/>
              <a:t>Line</a:t>
            </a:r>
          </a:p>
          <a:p>
            <a:pPr algn="l"/>
            <a:r>
              <a:rPr lang="en-GB" sz="7200" dirty="0"/>
              <a:t>Tone</a:t>
            </a:r>
          </a:p>
          <a:p>
            <a:pPr algn="l"/>
            <a:r>
              <a:rPr lang="en-GB" sz="7200" dirty="0"/>
              <a:t>Form</a:t>
            </a:r>
          </a:p>
          <a:p>
            <a:pPr algn="l"/>
            <a:r>
              <a:rPr lang="en-GB" sz="7200" dirty="0"/>
              <a:t>Texture</a:t>
            </a:r>
          </a:p>
          <a:p>
            <a:pPr algn="l"/>
            <a:r>
              <a:rPr lang="en-GB" sz="7200" dirty="0"/>
              <a:t>Shape</a:t>
            </a:r>
          </a:p>
          <a:p>
            <a:pPr algn="l"/>
            <a:r>
              <a:rPr lang="en-GB" sz="7200" dirty="0"/>
              <a:t>Decoration</a:t>
            </a:r>
          </a:p>
          <a:p>
            <a:pPr algn="l"/>
            <a:r>
              <a:rPr lang="en-GB" sz="7200" dirty="0"/>
              <a:t>Repetition</a:t>
            </a:r>
          </a:p>
          <a:p>
            <a:pPr algn="l"/>
            <a:r>
              <a:rPr lang="en-GB" sz="7200" dirty="0"/>
              <a:t>Scale</a:t>
            </a:r>
          </a:p>
          <a:p>
            <a:pPr algn="l"/>
            <a:r>
              <a:rPr lang="en-GB" sz="7200" dirty="0"/>
              <a:t>Structure</a:t>
            </a:r>
          </a:p>
          <a:p>
            <a:pPr algn="l"/>
            <a:r>
              <a:rPr lang="en-GB" sz="7200" dirty="0"/>
              <a:t>Pattern</a:t>
            </a:r>
          </a:p>
          <a:p>
            <a:pPr algn="l"/>
            <a:r>
              <a:rPr lang="en-GB" sz="7200" dirty="0"/>
              <a:t>Composition</a:t>
            </a:r>
          </a:p>
          <a:p>
            <a:pPr algn="l"/>
            <a:r>
              <a:rPr lang="en-GB" sz="7200" dirty="0"/>
              <a:t>Annotation</a:t>
            </a:r>
          </a:p>
          <a:p>
            <a:pPr algn="l"/>
            <a:r>
              <a:rPr lang="en-GB" sz="7200" dirty="0"/>
              <a:t>illustration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F5B71-7344-49DB-B89A-4B4371E5303A}"/>
              </a:ext>
            </a:extLst>
          </p:cNvPr>
          <p:cNvSpPr txBox="1"/>
          <p:nvPr/>
        </p:nvSpPr>
        <p:spPr>
          <a:xfrm>
            <a:off x="131093" y="902709"/>
            <a:ext cx="3644348" cy="46474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What is a Source?</a:t>
            </a:r>
          </a:p>
          <a:p>
            <a:r>
              <a:rPr lang="en-GB" sz="1600" dirty="0"/>
              <a:t>A source can be anything you are inspired by, examples are listed below that can be included in your sketchbook.</a:t>
            </a:r>
          </a:p>
          <a:p>
            <a:r>
              <a:rPr lang="en-GB" sz="1600" b="1" u="sng" dirty="0"/>
              <a:t>A Theme Mind Map:</a:t>
            </a:r>
          </a:p>
          <a:p>
            <a:r>
              <a:rPr lang="en-GB" sz="1600" dirty="0"/>
              <a:t>Mind map all the things you can think of relating to your topic, this can include images.</a:t>
            </a:r>
          </a:p>
          <a:p>
            <a:r>
              <a:rPr lang="en-GB" sz="1600" b="1" u="sng" dirty="0"/>
              <a:t>Mood Board: </a:t>
            </a:r>
            <a:r>
              <a:rPr lang="en-GB" sz="1600" dirty="0"/>
              <a:t>Collect images linked to your theme and add to a  mood board, annotate. </a:t>
            </a:r>
          </a:p>
          <a:p>
            <a:r>
              <a:rPr lang="en-GB" sz="1600" b="1" u="sng" dirty="0"/>
              <a:t>Artist/Designer Analysis: </a:t>
            </a:r>
            <a:r>
              <a:rPr lang="en-GB" sz="1600" dirty="0"/>
              <a:t>Look at an existing Artist/Designer and complete an Analysis of their work.</a:t>
            </a:r>
          </a:p>
          <a:p>
            <a:r>
              <a:rPr lang="en-GB" sz="1600" b="1" u="sng" dirty="0"/>
              <a:t>Take your own photographs: </a:t>
            </a:r>
            <a:r>
              <a:rPr lang="en-GB" sz="1600" dirty="0"/>
              <a:t>You can use your own photos as a source of inspiration. Annotate them explaining how they link to your theme.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ADBB-6407-476E-9D5B-82C516E0019C}"/>
              </a:ext>
            </a:extLst>
          </p:cNvPr>
          <p:cNvSpPr txBox="1"/>
          <p:nvPr/>
        </p:nvSpPr>
        <p:spPr>
          <a:xfrm>
            <a:off x="3867391" y="902709"/>
            <a:ext cx="4586068" cy="464742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How to Analyse a Designer/Artist: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Introduce their work, key facts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Are there any social, environmental, moral, issues surrounding their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Consider what key features appear regularly in your designers work, why might that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colours do they use a lot of? What effect does this give?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Who do you think their designs are aimed at 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Explain what you like/ dislike about the designs and why.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techniques has the designer used? Why? Could different techniques be used to create different effects?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How will this designer inspire your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How does the designer fit the theme?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techniques will you sample and 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E3A0B5-BF89-4D32-AE03-E08828369DC1}"/>
              </a:ext>
            </a:extLst>
          </p:cNvPr>
          <p:cNvSpPr txBox="1"/>
          <p:nvPr/>
        </p:nvSpPr>
        <p:spPr>
          <a:xfrm>
            <a:off x="93170" y="5614821"/>
            <a:ext cx="8322365" cy="1200329"/>
          </a:xfrm>
          <a:prstGeom prst="rect">
            <a:avLst/>
          </a:prstGeom>
          <a:solidFill>
            <a:srgbClr val="F880A2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Below are some examples of what you need to do when you have analysed a source :</a:t>
            </a:r>
          </a:p>
          <a:p>
            <a:r>
              <a:rPr lang="en-GB" dirty="0"/>
              <a:t>Complete a Textile Sample using your source as inspiration.</a:t>
            </a:r>
          </a:p>
          <a:p>
            <a:r>
              <a:rPr lang="en-GB" dirty="0"/>
              <a:t>Do some initial sketches.</a:t>
            </a:r>
          </a:p>
          <a:p>
            <a:r>
              <a:rPr lang="en-GB" dirty="0"/>
              <a:t>Compare 2 different sources.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B3674-658E-4AEF-8617-F91E85B0EA0C}"/>
              </a:ext>
            </a:extLst>
          </p:cNvPr>
          <p:cNvSpPr txBox="1"/>
          <p:nvPr/>
        </p:nvSpPr>
        <p:spPr>
          <a:xfrm>
            <a:off x="10516110" y="136984"/>
            <a:ext cx="1496070" cy="6647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Key points:</a:t>
            </a:r>
          </a:p>
          <a:p>
            <a:r>
              <a:rPr lang="en-GB" dirty="0"/>
              <a:t>There is a difference between analysing and stating. Analysing will always get you more marks.</a:t>
            </a:r>
          </a:p>
          <a:p>
            <a:endParaRPr lang="en-GB" dirty="0"/>
          </a:p>
          <a:p>
            <a:r>
              <a:rPr lang="en-GB" u="sng" dirty="0"/>
              <a:t>Denotation: </a:t>
            </a:r>
            <a:r>
              <a:rPr lang="en-GB" dirty="0"/>
              <a:t>Literally stating what something is.</a:t>
            </a:r>
          </a:p>
          <a:p>
            <a:endParaRPr lang="en-GB" dirty="0"/>
          </a:p>
          <a:p>
            <a:r>
              <a:rPr lang="en-GB" u="sng" dirty="0"/>
              <a:t>Connotation: </a:t>
            </a:r>
          </a:p>
          <a:p>
            <a:r>
              <a:rPr lang="en-GB" dirty="0"/>
              <a:t>Explaining the meaning of something, what it connotes. </a:t>
            </a:r>
          </a:p>
        </p:txBody>
      </p:sp>
    </p:spTree>
    <p:extLst>
      <p:ext uri="{BB962C8B-B14F-4D97-AF65-F5344CB8AC3E}">
        <p14:creationId xmlns:p14="http://schemas.microsoft.com/office/powerpoint/2010/main" val="150518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CFEE-9A4E-494E-8AA1-F5274347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52" y="86920"/>
            <a:ext cx="6378526" cy="911027"/>
          </a:xfrm>
          <a:solidFill>
            <a:srgbClr val="CC99FF"/>
          </a:solidFill>
        </p:spPr>
        <p:txBody>
          <a:bodyPr>
            <a:normAutofit fontScale="90000"/>
          </a:bodyPr>
          <a:lstStyle/>
          <a:p>
            <a:r>
              <a:rPr lang="en-GB" sz="3600" b="1" dirty="0"/>
              <a:t>GCSE TEXTILES AO2</a:t>
            </a:r>
            <a:br>
              <a:rPr lang="en-GB" sz="4400" b="1" dirty="0"/>
            </a:br>
            <a:r>
              <a:rPr lang="en-GB" sz="1800" dirty="0"/>
              <a:t>Refine work by exploring ideas, selecting and experimenting with appropriate media, materials, processes and techniques.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E358-BA7D-4669-97C4-2417903D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19" y="1103689"/>
            <a:ext cx="3114821" cy="5595751"/>
          </a:xfrm>
          <a:solidFill>
            <a:srgbClr val="8CE838"/>
          </a:solidFill>
        </p:spPr>
        <p:txBody>
          <a:bodyPr>
            <a:normAutofit fontScale="85000" lnSpcReduction="10000"/>
          </a:bodyPr>
          <a:lstStyle/>
          <a:p>
            <a:r>
              <a:rPr lang="en-GB" u="sng" dirty="0"/>
              <a:t>How do I meet the assessment objectives?</a:t>
            </a:r>
          </a:p>
          <a:p>
            <a:r>
              <a:rPr lang="en-GB" sz="2000" b="1" dirty="0"/>
              <a:t>Refine work: </a:t>
            </a:r>
            <a:r>
              <a:rPr lang="en-GB" sz="2000" dirty="0"/>
              <a:t>Quality over quantity. Go back to old samples and develop them. Compare samples, what works? What does not work?</a:t>
            </a:r>
          </a:p>
          <a:p>
            <a:r>
              <a:rPr lang="en-GB" sz="2000" b="1" dirty="0"/>
              <a:t>Explore ideas: </a:t>
            </a:r>
            <a:r>
              <a:rPr lang="en-GB" sz="2000" dirty="0"/>
              <a:t>This can be as a sketch or textile sample. Try to create the idea in your head and remember if it does not work , don’t worry it is a sample.</a:t>
            </a:r>
          </a:p>
          <a:p>
            <a:r>
              <a:rPr lang="en-GB" sz="2000" b="1" dirty="0"/>
              <a:t>Experimenting with appropriate media, materials and techniques: </a:t>
            </a:r>
            <a:r>
              <a:rPr lang="en-GB" sz="2000" dirty="0"/>
              <a:t>Practice creating samples using a wide range of techniques and the correct materials. Don’t be afraid to experiment and combine different techniques, think outside the box.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AB832-CC47-40AA-B4A5-9A32F00FA5D5}"/>
              </a:ext>
            </a:extLst>
          </p:cNvPr>
          <p:cNvSpPr txBox="1"/>
          <p:nvPr/>
        </p:nvSpPr>
        <p:spPr>
          <a:xfrm>
            <a:off x="3352215" y="1166842"/>
            <a:ext cx="3114821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How to evaluate a sample:</a:t>
            </a:r>
          </a:p>
          <a:p>
            <a:r>
              <a:rPr lang="en-GB" dirty="0"/>
              <a:t>What have you done?</a:t>
            </a:r>
          </a:p>
          <a:p>
            <a:r>
              <a:rPr lang="en-GB" dirty="0"/>
              <a:t>What techniques have you used?</a:t>
            </a:r>
          </a:p>
          <a:p>
            <a:r>
              <a:rPr lang="en-GB" dirty="0"/>
              <a:t>What inspired you?</a:t>
            </a:r>
          </a:p>
          <a:p>
            <a:r>
              <a:rPr lang="en-GB" dirty="0"/>
              <a:t>How does it relate to your theme?</a:t>
            </a:r>
          </a:p>
          <a:p>
            <a:r>
              <a:rPr lang="en-GB" dirty="0"/>
              <a:t>How have you created it?</a:t>
            </a:r>
          </a:p>
          <a:p>
            <a:r>
              <a:rPr lang="en-GB" dirty="0"/>
              <a:t>What do you like or dislike?</a:t>
            </a:r>
          </a:p>
          <a:p>
            <a:r>
              <a:rPr lang="en-GB" dirty="0"/>
              <a:t>Was it successful, if not, why?</a:t>
            </a:r>
          </a:p>
          <a:p>
            <a:r>
              <a:rPr lang="en-GB" dirty="0"/>
              <a:t>How could you improve it?</a:t>
            </a:r>
          </a:p>
          <a:p>
            <a:r>
              <a:rPr lang="en-GB" dirty="0"/>
              <a:t>What else could you try?</a:t>
            </a:r>
          </a:p>
          <a:p>
            <a:r>
              <a:rPr lang="en-GB" dirty="0"/>
              <a:t>Is there anything you would change? Why?</a:t>
            </a:r>
          </a:p>
          <a:p>
            <a:r>
              <a:rPr lang="en-GB" dirty="0"/>
              <a:t>How will you develop your work now?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AD9190-24D3-428C-9EE2-E687824C369E}"/>
              </a:ext>
            </a:extLst>
          </p:cNvPr>
          <p:cNvSpPr txBox="1"/>
          <p:nvPr/>
        </p:nvSpPr>
        <p:spPr>
          <a:xfrm>
            <a:off x="6601853" y="106568"/>
            <a:ext cx="2148253" cy="563231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Once you have completed a sample: </a:t>
            </a:r>
          </a:p>
          <a:p>
            <a:r>
              <a:rPr lang="en-GB" dirty="0"/>
              <a:t>Make a colour copy for the samples you are pleased with.</a:t>
            </a:r>
          </a:p>
          <a:p>
            <a:r>
              <a:rPr lang="en-GB" dirty="0"/>
              <a:t>Cut the sample in half, further </a:t>
            </a:r>
            <a:r>
              <a:rPr lang="en-GB" dirty="0" err="1"/>
              <a:t>further</a:t>
            </a:r>
            <a:r>
              <a:rPr lang="en-GB" dirty="0"/>
              <a:t> develop half the sample using different techniques.</a:t>
            </a:r>
          </a:p>
          <a:p>
            <a:r>
              <a:rPr lang="en-GB" dirty="0"/>
              <a:t>Sketch an idea to show how you would use this sample for your final piece. </a:t>
            </a:r>
          </a:p>
          <a:p>
            <a:r>
              <a:rPr lang="en-GB" dirty="0"/>
              <a:t>Evaluate your samples to help you refine your ideas and techniques.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29751-7DC3-4730-B2D0-A0DCB0F23057}"/>
              </a:ext>
            </a:extLst>
          </p:cNvPr>
          <p:cNvSpPr txBox="1"/>
          <p:nvPr/>
        </p:nvSpPr>
        <p:spPr>
          <a:xfrm>
            <a:off x="3390021" y="5776110"/>
            <a:ext cx="5411958" cy="923330"/>
          </a:xfrm>
          <a:prstGeom prst="rect">
            <a:avLst/>
          </a:prstGeom>
          <a:solidFill>
            <a:srgbClr val="FB477F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Never throw away a sample! Samples</a:t>
            </a:r>
            <a:r>
              <a:rPr lang="en-GB" dirty="0"/>
              <a:t> are for experimentation, if you are unhappy with the outcome evaluate them so that we can improve!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CB710-2482-4B02-8735-238E31798E46}"/>
              </a:ext>
            </a:extLst>
          </p:cNvPr>
          <p:cNvSpPr txBox="1"/>
          <p:nvPr/>
        </p:nvSpPr>
        <p:spPr>
          <a:xfrm>
            <a:off x="8871733" y="106568"/>
            <a:ext cx="3096064" cy="66171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Techniques to try: </a:t>
            </a:r>
          </a:p>
          <a:p>
            <a:r>
              <a:rPr lang="en-GB" sz="2000" dirty="0"/>
              <a:t>Batik</a:t>
            </a:r>
          </a:p>
          <a:p>
            <a:r>
              <a:rPr lang="en-GB" sz="2000" dirty="0"/>
              <a:t>Batik Sgraffito</a:t>
            </a:r>
          </a:p>
          <a:p>
            <a:r>
              <a:rPr lang="en-GB" sz="2000" dirty="0"/>
              <a:t>Machine stitching</a:t>
            </a:r>
          </a:p>
          <a:p>
            <a:r>
              <a:rPr lang="en-GB" sz="2000" dirty="0"/>
              <a:t>Embroidery </a:t>
            </a:r>
          </a:p>
          <a:p>
            <a:r>
              <a:rPr lang="en-GB" sz="2000" dirty="0"/>
              <a:t>Pleating</a:t>
            </a:r>
          </a:p>
          <a:p>
            <a:r>
              <a:rPr lang="en-GB" sz="2000" dirty="0"/>
              <a:t>Silk painting</a:t>
            </a:r>
          </a:p>
          <a:p>
            <a:r>
              <a:rPr lang="en-GB" sz="2000" dirty="0"/>
              <a:t>Screen Printing</a:t>
            </a:r>
          </a:p>
          <a:p>
            <a:r>
              <a:rPr lang="en-GB" sz="2000" dirty="0"/>
              <a:t>Applique</a:t>
            </a:r>
          </a:p>
          <a:p>
            <a:r>
              <a:rPr lang="en-GB" sz="2000" dirty="0"/>
              <a:t>Beading</a:t>
            </a:r>
          </a:p>
          <a:p>
            <a:r>
              <a:rPr lang="en-GB" sz="2000" dirty="0"/>
              <a:t>Couching</a:t>
            </a:r>
          </a:p>
          <a:p>
            <a:r>
              <a:rPr lang="en-GB" sz="2000" dirty="0"/>
              <a:t>Felting</a:t>
            </a:r>
          </a:p>
          <a:p>
            <a:r>
              <a:rPr lang="en-GB" sz="2000" dirty="0"/>
              <a:t>Weaving</a:t>
            </a:r>
          </a:p>
          <a:p>
            <a:r>
              <a:rPr lang="en-GB" sz="2000" dirty="0"/>
              <a:t>Pattern construction</a:t>
            </a:r>
          </a:p>
          <a:p>
            <a:r>
              <a:rPr lang="en-GB" sz="2000" dirty="0"/>
              <a:t>Patchwork</a:t>
            </a:r>
          </a:p>
          <a:p>
            <a:r>
              <a:rPr lang="en-GB" sz="2000" dirty="0"/>
              <a:t>Quilting</a:t>
            </a:r>
          </a:p>
          <a:p>
            <a:r>
              <a:rPr lang="en-GB" sz="2000" dirty="0"/>
              <a:t>Ruffles</a:t>
            </a:r>
          </a:p>
          <a:p>
            <a:r>
              <a:rPr lang="en-GB" sz="2000" dirty="0"/>
              <a:t>Embellishment</a:t>
            </a:r>
          </a:p>
          <a:p>
            <a:r>
              <a:rPr lang="en-GB" sz="2000" dirty="0"/>
              <a:t>CAD</a:t>
            </a:r>
          </a:p>
          <a:p>
            <a:r>
              <a:rPr lang="en-GB" sz="2000" dirty="0"/>
              <a:t>Fabric Dyeing</a:t>
            </a:r>
          </a:p>
          <a:p>
            <a:r>
              <a:rPr lang="en-GB" sz="2000" dirty="0"/>
              <a:t>Fashion illustration</a:t>
            </a:r>
          </a:p>
        </p:txBody>
      </p:sp>
    </p:spTree>
    <p:extLst>
      <p:ext uri="{BB962C8B-B14F-4D97-AF65-F5344CB8AC3E}">
        <p14:creationId xmlns:p14="http://schemas.microsoft.com/office/powerpoint/2010/main" val="124015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C89-FD5F-4970-B3B0-02CCA715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511" y="121474"/>
            <a:ext cx="4075960" cy="5153912"/>
          </a:xfrm>
          <a:solidFill>
            <a:srgbClr val="CC99FF"/>
          </a:solidFill>
        </p:spPr>
        <p:txBody>
          <a:bodyPr>
            <a:normAutofit fontScale="92500" lnSpcReduction="20000"/>
          </a:bodyPr>
          <a:lstStyle/>
          <a:p>
            <a:r>
              <a:rPr lang="en-GB" b="1" u="sng" dirty="0"/>
              <a:t>How can I record my ideas? </a:t>
            </a:r>
          </a:p>
          <a:p>
            <a:r>
              <a:rPr lang="en-GB" sz="2100" dirty="0"/>
              <a:t>Recording ideas is really important to show the examiner your thought process and design development. Ways to record your ideas :</a:t>
            </a:r>
          </a:p>
          <a:p>
            <a:r>
              <a:rPr lang="en-GB" sz="2100" b="1" u="sng" dirty="0"/>
              <a:t>Design Ideas: </a:t>
            </a:r>
            <a:r>
              <a:rPr lang="en-GB" sz="2100" dirty="0"/>
              <a:t>Draw out your design ideas, they should be clearly inspired by your samples and sources. Annotate these to explain parts of your designs. </a:t>
            </a:r>
          </a:p>
          <a:p>
            <a:r>
              <a:rPr lang="en-GB" sz="2100" b="1" u="sng" dirty="0"/>
              <a:t>Observational drawing: </a:t>
            </a:r>
            <a:r>
              <a:rPr lang="en-GB" sz="2100" dirty="0"/>
              <a:t>Sketching objects that relate to your theme and help to inspire design ideas. </a:t>
            </a:r>
          </a:p>
          <a:p>
            <a:r>
              <a:rPr lang="en-GB" sz="2100" b="1" u="sng" dirty="0"/>
              <a:t>Take Photographs: </a:t>
            </a:r>
            <a:r>
              <a:rPr lang="en-GB" sz="2100" dirty="0"/>
              <a:t>Take photographs of sources for inspiration or take photos when you are making samples as evidence.</a:t>
            </a:r>
          </a:p>
          <a:p>
            <a:r>
              <a:rPr lang="en-GB" sz="2100" b="1" u="sng" dirty="0"/>
              <a:t>Annotation: </a:t>
            </a:r>
            <a:r>
              <a:rPr lang="en-GB" sz="2100" dirty="0"/>
              <a:t>Annotate to explain your thought, this can be in the form of bullet points.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C3818-D3B7-40FC-AD27-EBCA6728C122}"/>
              </a:ext>
            </a:extLst>
          </p:cNvPr>
          <p:cNvSpPr txBox="1"/>
          <p:nvPr/>
        </p:nvSpPr>
        <p:spPr>
          <a:xfrm>
            <a:off x="126609" y="20777"/>
            <a:ext cx="7638757" cy="923330"/>
          </a:xfrm>
          <a:prstGeom prst="rect">
            <a:avLst/>
          </a:prstGeom>
          <a:solidFill>
            <a:srgbClr val="F880A2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GCSE Textiles A03</a:t>
            </a:r>
          </a:p>
          <a:p>
            <a:r>
              <a:rPr lang="en-GB" sz="1800" dirty="0"/>
              <a:t>Record ideas, observations and insights relevant to intentions as work progress.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FC011-7CD8-43FF-B948-B0C53A893928}"/>
              </a:ext>
            </a:extLst>
          </p:cNvPr>
          <p:cNvSpPr txBox="1"/>
          <p:nvPr/>
        </p:nvSpPr>
        <p:spPr>
          <a:xfrm>
            <a:off x="3084495" y="997292"/>
            <a:ext cx="2702526" cy="44012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How to annotate a design:</a:t>
            </a:r>
          </a:p>
          <a:p>
            <a:r>
              <a:rPr lang="en-GB" sz="1600" dirty="0"/>
              <a:t>What textile techniques have you used in your designs and why?</a:t>
            </a:r>
          </a:p>
          <a:p>
            <a:r>
              <a:rPr lang="en-GB" sz="1600" dirty="0"/>
              <a:t>How does the sample link to the samples you have made?</a:t>
            </a:r>
          </a:p>
          <a:p>
            <a:r>
              <a:rPr lang="en-GB" sz="1600" dirty="0"/>
              <a:t>Is your design inspired by any of your sources?</a:t>
            </a:r>
          </a:p>
          <a:p>
            <a:r>
              <a:rPr lang="en-GB" sz="1600" dirty="0"/>
              <a:t>How and why?</a:t>
            </a:r>
          </a:p>
          <a:p>
            <a:r>
              <a:rPr lang="en-GB" sz="1600" dirty="0"/>
              <a:t>What materials have you used and why?</a:t>
            </a:r>
          </a:p>
          <a:p>
            <a:r>
              <a:rPr lang="en-GB" sz="1600" dirty="0"/>
              <a:t>How does this design link to your theme?</a:t>
            </a:r>
          </a:p>
          <a:p>
            <a:r>
              <a:rPr lang="en-GB" sz="1600" dirty="0"/>
              <a:t>What developments would you make to your designs and why?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69633C-7625-4C61-BE03-1A701A9C3B19}"/>
              </a:ext>
            </a:extLst>
          </p:cNvPr>
          <p:cNvSpPr txBox="1"/>
          <p:nvPr/>
        </p:nvSpPr>
        <p:spPr>
          <a:xfrm>
            <a:off x="177678" y="997292"/>
            <a:ext cx="2804672" cy="4278094"/>
          </a:xfrm>
          <a:prstGeom prst="rect">
            <a:avLst/>
          </a:prstGeom>
          <a:solidFill>
            <a:srgbClr val="8CE838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Developing Ideas:</a:t>
            </a:r>
          </a:p>
          <a:p>
            <a:r>
              <a:rPr lang="en-GB" dirty="0"/>
              <a:t>Once you have recorded your ideas develop them by:</a:t>
            </a:r>
          </a:p>
          <a:p>
            <a:r>
              <a:rPr lang="en-GB" dirty="0"/>
              <a:t>Varying aspects of your Design ideas for example shape, size </a:t>
            </a:r>
            <a:r>
              <a:rPr lang="en-GB"/>
              <a:t>features etc.</a:t>
            </a:r>
            <a:endParaRPr lang="en-GB" dirty="0"/>
          </a:p>
          <a:p>
            <a:r>
              <a:rPr lang="en-GB" dirty="0"/>
              <a:t>Use observational sketches to develop repeat patterns.</a:t>
            </a:r>
          </a:p>
          <a:p>
            <a:r>
              <a:rPr lang="en-GB" dirty="0"/>
              <a:t>Take photographs and then annotate them.</a:t>
            </a:r>
          </a:p>
          <a:p>
            <a:r>
              <a:rPr lang="en-GB" dirty="0"/>
              <a:t>Throughout your annotation underline any key points you have made or keywords used.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7D562-F1C9-4510-A0FE-53C64EADF5ED}"/>
              </a:ext>
            </a:extLst>
          </p:cNvPr>
          <p:cNvSpPr txBox="1"/>
          <p:nvPr/>
        </p:nvSpPr>
        <p:spPr>
          <a:xfrm>
            <a:off x="126609" y="5459361"/>
            <a:ext cx="8961120" cy="123110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Key Points to remember:</a:t>
            </a:r>
          </a:p>
          <a:p>
            <a:r>
              <a:rPr lang="en-GB" dirty="0"/>
              <a:t>All designs should clearly relate to AO1 and AO2.</a:t>
            </a:r>
          </a:p>
          <a:p>
            <a:r>
              <a:rPr lang="en-GB" dirty="0"/>
              <a:t>All designs should show how your sources have inspired them, include this in your annotation.</a:t>
            </a:r>
          </a:p>
          <a:p>
            <a:r>
              <a:rPr lang="en-GB" dirty="0"/>
              <a:t>All designs should have at least three different textile techniques that you have sampled.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2E96C6-55FE-42D0-BBE8-EB7D72230593}"/>
              </a:ext>
            </a:extLst>
          </p:cNvPr>
          <p:cNvSpPr txBox="1"/>
          <p:nvPr/>
        </p:nvSpPr>
        <p:spPr>
          <a:xfrm>
            <a:off x="5847473" y="1212735"/>
            <a:ext cx="1825129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Media you can use to record ideas: </a:t>
            </a:r>
            <a:endParaRPr lang="en-GB" b="1" u="sng" dirty="0"/>
          </a:p>
          <a:p>
            <a:r>
              <a:rPr lang="en-GB" dirty="0"/>
              <a:t>Pencil</a:t>
            </a:r>
          </a:p>
          <a:p>
            <a:r>
              <a:rPr lang="en-GB" dirty="0"/>
              <a:t>Pen</a:t>
            </a:r>
          </a:p>
          <a:p>
            <a:r>
              <a:rPr lang="en-GB" dirty="0"/>
              <a:t>Collage</a:t>
            </a:r>
          </a:p>
          <a:p>
            <a:r>
              <a:rPr lang="en-GB" dirty="0"/>
              <a:t>Chalk </a:t>
            </a:r>
          </a:p>
          <a:p>
            <a:r>
              <a:rPr lang="en-GB" dirty="0"/>
              <a:t>Pencil crayons</a:t>
            </a:r>
          </a:p>
          <a:p>
            <a:r>
              <a:rPr lang="en-GB" dirty="0"/>
              <a:t>Watercolour</a:t>
            </a:r>
          </a:p>
          <a:p>
            <a:r>
              <a:rPr lang="en-GB" dirty="0"/>
              <a:t>Acrylic paint</a:t>
            </a:r>
          </a:p>
          <a:p>
            <a:r>
              <a:rPr lang="en-GB" dirty="0"/>
              <a:t>Photographs</a:t>
            </a:r>
          </a:p>
          <a:p>
            <a:r>
              <a:rPr lang="en-GB" dirty="0"/>
              <a:t>Charcoal</a:t>
            </a:r>
          </a:p>
          <a:p>
            <a:r>
              <a:rPr lang="en-GB" dirty="0"/>
              <a:t>ink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6852EE-93BD-437D-BFCD-42535AD2C626}"/>
              </a:ext>
            </a:extLst>
          </p:cNvPr>
          <p:cNvSpPr txBox="1"/>
          <p:nvPr/>
        </p:nvSpPr>
        <p:spPr>
          <a:xfrm>
            <a:off x="9200271" y="5443864"/>
            <a:ext cx="2743200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Annotation </a:t>
            </a:r>
            <a:r>
              <a:rPr lang="en-GB" dirty="0"/>
              <a:t>can be written or typed, bullet points, key words or paragraphs.</a:t>
            </a:r>
          </a:p>
        </p:txBody>
      </p:sp>
    </p:spTree>
    <p:extLst>
      <p:ext uri="{BB962C8B-B14F-4D97-AF65-F5344CB8AC3E}">
        <p14:creationId xmlns:p14="http://schemas.microsoft.com/office/powerpoint/2010/main" val="856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9D3C-80DB-47CB-8816-7CB61CB4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8" y="195702"/>
            <a:ext cx="11950504" cy="97067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4400" dirty="0"/>
              <a:t>GCSE Textiles A04</a:t>
            </a:r>
            <a:br>
              <a:rPr lang="en-GB" sz="4400" dirty="0"/>
            </a:br>
            <a:r>
              <a:rPr lang="en-GB" sz="1800" dirty="0"/>
              <a:t>Present a personal and meaningful response that realises intentions and  demonstrates understanding of visual language.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50C0-7685-46CC-98C6-152C2B6F7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8" y="1294229"/>
            <a:ext cx="4198034" cy="3193366"/>
          </a:xfrm>
          <a:solidFill>
            <a:srgbClr val="CC99FF"/>
          </a:solidFill>
        </p:spPr>
        <p:txBody>
          <a:bodyPr>
            <a:normAutofit fontScale="62500" lnSpcReduction="20000"/>
          </a:bodyPr>
          <a:lstStyle/>
          <a:p>
            <a:r>
              <a:rPr lang="en-GB" sz="3400" b="1" dirty="0"/>
              <a:t>How can I meet the assessment objective?</a:t>
            </a:r>
          </a:p>
          <a:p>
            <a:r>
              <a:rPr lang="en-GB" b="1" dirty="0"/>
              <a:t>Give a personal and meaningful response: </a:t>
            </a:r>
            <a:r>
              <a:rPr lang="en-GB" dirty="0"/>
              <a:t>Your response to a source should be personal to you. What your feelings and reactions are. It must be meaningful by relating to your source inspiration. Everything must link.</a:t>
            </a:r>
          </a:p>
          <a:p>
            <a:r>
              <a:rPr lang="en-GB" b="1" dirty="0"/>
              <a:t>Demonstrate understanding of visual language: </a:t>
            </a:r>
            <a:r>
              <a:rPr lang="en-GB" dirty="0"/>
              <a:t>Combine different textures, colours and techniques in an aesthetically pleasing way.</a:t>
            </a:r>
          </a:p>
          <a:p>
            <a:r>
              <a:rPr lang="en-GB" b="1" dirty="0"/>
              <a:t>Aesthetics: </a:t>
            </a:r>
            <a:r>
              <a:rPr lang="en-GB" dirty="0"/>
              <a:t>The way things look.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079D7-6869-4712-BE86-41383F3FD27E}"/>
              </a:ext>
            </a:extLst>
          </p:cNvPr>
          <p:cNvSpPr txBox="1"/>
          <p:nvPr/>
        </p:nvSpPr>
        <p:spPr>
          <a:xfrm>
            <a:off x="4445390" y="1294228"/>
            <a:ext cx="4726745" cy="2893100"/>
          </a:xfrm>
          <a:prstGeom prst="rect">
            <a:avLst/>
          </a:prstGeom>
          <a:solidFill>
            <a:srgbClr val="8CE838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Creating a final piece: </a:t>
            </a:r>
            <a:r>
              <a:rPr lang="en-GB" dirty="0"/>
              <a:t>AO4 is shown throughout your sketchbook but a final piece secures marks.</a:t>
            </a:r>
          </a:p>
          <a:p>
            <a:endParaRPr lang="en-GB" dirty="0"/>
          </a:p>
          <a:p>
            <a:r>
              <a:rPr lang="en-GB" dirty="0"/>
              <a:t>Develop your design ideas.</a:t>
            </a:r>
          </a:p>
          <a:p>
            <a:r>
              <a:rPr lang="en-GB" dirty="0"/>
              <a:t>Select the design you would like the most to make.</a:t>
            </a:r>
          </a:p>
          <a:p>
            <a:r>
              <a:rPr lang="en-GB" dirty="0"/>
              <a:t>Sketch out your final design, planning the techniques you will use.</a:t>
            </a:r>
          </a:p>
          <a:p>
            <a:r>
              <a:rPr lang="en-GB" dirty="0"/>
              <a:t>Plan your making process step by step.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5EB88-05EF-4253-8FEC-E8507BDFB3EA}"/>
              </a:ext>
            </a:extLst>
          </p:cNvPr>
          <p:cNvSpPr txBox="1"/>
          <p:nvPr/>
        </p:nvSpPr>
        <p:spPr>
          <a:xfrm>
            <a:off x="120748" y="4549676"/>
            <a:ext cx="4198034" cy="2308324"/>
          </a:xfrm>
          <a:prstGeom prst="rect">
            <a:avLst/>
          </a:prstGeom>
          <a:solidFill>
            <a:srgbClr val="FB477F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Ways of showing  a personal response: </a:t>
            </a:r>
          </a:p>
          <a:p>
            <a:r>
              <a:rPr lang="en-GB" dirty="0"/>
              <a:t>Create your own ideas.</a:t>
            </a:r>
          </a:p>
          <a:p>
            <a:r>
              <a:rPr lang="en-GB" dirty="0"/>
              <a:t>Develop your own ideas.</a:t>
            </a:r>
          </a:p>
          <a:p>
            <a:r>
              <a:rPr lang="en-GB" dirty="0"/>
              <a:t>Create samples inspired by a source.</a:t>
            </a:r>
          </a:p>
          <a:p>
            <a:r>
              <a:rPr lang="en-GB" dirty="0"/>
              <a:t>Create a developed sample inspired by a combination of sources.</a:t>
            </a:r>
          </a:p>
          <a:p>
            <a:r>
              <a:rPr lang="en-GB" dirty="0"/>
              <a:t>Produce a final Piece in fashion or interiors.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46AEA-859A-4A48-8E17-90E50A6FE2C8}"/>
              </a:ext>
            </a:extLst>
          </p:cNvPr>
          <p:cNvSpPr txBox="1"/>
          <p:nvPr/>
        </p:nvSpPr>
        <p:spPr>
          <a:xfrm>
            <a:off x="9298743" y="1294228"/>
            <a:ext cx="2772509" cy="5632311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Key points: </a:t>
            </a:r>
          </a:p>
          <a:p>
            <a:r>
              <a:rPr lang="en-GB" sz="2400" b="1" u="sng" dirty="0"/>
              <a:t>A personal response is</a:t>
            </a:r>
            <a:r>
              <a:rPr lang="en-GB" b="1" u="sng" dirty="0"/>
              <a:t>:</a:t>
            </a:r>
          </a:p>
          <a:p>
            <a:r>
              <a:rPr lang="en-GB" dirty="0"/>
              <a:t> Any response where it is your own work.</a:t>
            </a:r>
          </a:p>
          <a:p>
            <a:r>
              <a:rPr lang="en-GB" dirty="0"/>
              <a:t>Not just your final piece but all work in your sketchbook.</a:t>
            </a:r>
          </a:p>
          <a:p>
            <a:r>
              <a:rPr lang="en-GB" dirty="0"/>
              <a:t> Inspired by Artists but do not copy them as this is not personal </a:t>
            </a:r>
            <a:r>
              <a:rPr lang="en-GB" dirty="0" err="1"/>
              <a:t>ie</a:t>
            </a:r>
            <a:r>
              <a:rPr lang="en-GB" dirty="0"/>
              <a:t> not your own work.</a:t>
            </a:r>
          </a:p>
          <a:p>
            <a:r>
              <a:rPr lang="en-GB" dirty="0"/>
              <a:t>Recording  the step by step process of creating any developed sample  and final piece, you can do this with photographs, sketches and annotation.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5AF10-930B-4AA9-868C-1AA09EDA387B}"/>
              </a:ext>
            </a:extLst>
          </p:cNvPr>
          <p:cNvSpPr txBox="1"/>
          <p:nvPr/>
        </p:nvSpPr>
        <p:spPr>
          <a:xfrm>
            <a:off x="4445390" y="4315182"/>
            <a:ext cx="4726745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Reflection on entire project:</a:t>
            </a:r>
          </a:p>
          <a:p>
            <a:r>
              <a:rPr lang="en-GB" dirty="0"/>
              <a:t>What was your original theme and how you were inspired?</a:t>
            </a:r>
          </a:p>
          <a:p>
            <a:r>
              <a:rPr lang="en-GB" dirty="0"/>
              <a:t>How did you begin your research?</a:t>
            </a:r>
          </a:p>
          <a:p>
            <a:r>
              <a:rPr lang="en-GB" dirty="0"/>
              <a:t>How do your samples reflect your own ideas?</a:t>
            </a:r>
          </a:p>
          <a:p>
            <a:r>
              <a:rPr lang="en-GB" dirty="0"/>
              <a:t>What would you do differently?</a:t>
            </a:r>
          </a:p>
          <a:p>
            <a:r>
              <a:rPr lang="en-GB" dirty="0"/>
              <a:t>If you were to develop the theme further what would you do and why?</a:t>
            </a:r>
          </a:p>
        </p:txBody>
      </p:sp>
    </p:spTree>
    <p:extLst>
      <p:ext uri="{BB962C8B-B14F-4D97-AF65-F5344CB8AC3E}">
        <p14:creationId xmlns:p14="http://schemas.microsoft.com/office/powerpoint/2010/main" val="417693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A8C1E827A394BBA5E79BEF4F788A7" ma:contentTypeVersion="15" ma:contentTypeDescription="Create a new document." ma:contentTypeScope="" ma:versionID="2547a66617b8a66b38ed5749d8bbbe9c">
  <xsd:schema xmlns:xsd="http://www.w3.org/2001/XMLSchema" xmlns:xs="http://www.w3.org/2001/XMLSchema" xmlns:p="http://schemas.microsoft.com/office/2006/metadata/properties" xmlns:ns2="b35b5e6e-70c0-49f1-ac7d-c9f36d420d30" xmlns:ns3="6065620d-dedf-4afc-a0b1-2a216887391d" targetNamespace="http://schemas.microsoft.com/office/2006/metadata/properties" ma:root="true" ma:fieldsID="c0b32205b794eec201c0866e8135ad5b" ns2:_="" ns3:_="">
    <xsd:import namespace="b35b5e6e-70c0-49f1-ac7d-c9f36d420d30"/>
    <xsd:import namespace="6065620d-dedf-4afc-a0b1-2a2168873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b5e6e-70c0-49f1-ac7d-c9f36d420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db6dc34-1f5c-4b82-be69-624dc3fb14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5620d-dedf-4afc-a0b1-2a2168873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eb8c4c6-3223-4c49-ba3f-dcd5e4d259cc}" ma:internalName="TaxCatchAll" ma:showField="CatchAllData" ma:web="6065620d-dedf-4afc-a0b1-2a2168873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5620d-dedf-4afc-a0b1-2a216887391d" xsi:nil="true"/>
    <lcf76f155ced4ddcb4097134ff3c332f xmlns="b35b5e6e-70c0-49f1-ac7d-c9f36d420d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CCD1004-8B41-4DC7-96C6-A521E5FBCDA9}"/>
</file>

<file path=customXml/itemProps2.xml><?xml version="1.0" encoding="utf-8"?>
<ds:datastoreItem xmlns:ds="http://schemas.openxmlformats.org/officeDocument/2006/customXml" ds:itemID="{EDE6A97F-9BBA-49E4-A833-AF83F8B6D07F}"/>
</file>

<file path=customXml/itemProps3.xml><?xml version="1.0" encoding="utf-8"?>
<ds:datastoreItem xmlns:ds="http://schemas.openxmlformats.org/officeDocument/2006/customXml" ds:itemID="{ACFA9369-5449-4B34-AEE6-438FE559CE78}"/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1354</Words>
  <Application>Microsoft Office PowerPoint</Application>
  <PresentationFormat>Widescreen</PresentationFormat>
  <Paragraphs>162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GCSE TEXTILES AO1 Develop ideas through investigation, demonstration and critical understanding of sources.</vt:lpstr>
      <vt:lpstr>GCSE TEXTILES AO2 Refine work by exploring ideas, selecting and experimenting with appropriate media, materials, processes and techniques.</vt:lpstr>
      <vt:lpstr>PowerPoint Presentation</vt:lpstr>
      <vt:lpstr>GCSE Textiles A04 Present a personal and meaningful response that realises intentions and  demonstrates understanding of visual language.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TEXTILES AO1 Develop ideas through investigation, demonstration and critical understanding of sources.</dc:title>
  <dc:creator>O'Hare T</dc:creator>
  <cp:lastModifiedBy>O'Hare T</cp:lastModifiedBy>
  <cp:revision>55</cp:revision>
  <cp:lastPrinted>2021-09-13T08:09:02Z</cp:lastPrinted>
  <dcterms:created xsi:type="dcterms:W3CDTF">2021-09-09T06:57:42Z</dcterms:created>
  <dcterms:modified xsi:type="dcterms:W3CDTF">2021-09-13T08:52:53Z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0x010100483A8C1E827A394BBA5E79BEF4F788A7</vt:lpwstr>
  </property>
  <property fmtid="{D5CDD505-2E9C-101B-9397-08002B2CF9AE}" pid="3" name="Order">
    <vt:r8>4123100</vt:r8>
  </property>
</Properties>
</file>