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
  </p:notesMasterIdLst>
  <p:sldIdLst>
    <p:sldId id="256" r:id="rId5"/>
    <p:sldId id="258" r:id="rId6"/>
  </p:sldIdLst>
  <p:sldSz cx="9906000" cy="6858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B0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nan M" userId="1a791424-328a-4f4c-a7e3-559fc78e9fd4" providerId="ADAL" clId="{4CD7A2C8-80EF-4E2C-B393-0A574EB01EF1}"/>
    <pc:docChg chg="undo custSel modSld">
      <pc:chgData name="Brennan M" userId="1a791424-328a-4f4c-a7e3-559fc78e9fd4" providerId="ADAL" clId="{4CD7A2C8-80EF-4E2C-B393-0A574EB01EF1}" dt="2023-07-03T14:06:49.476" v="1242" actId="20577"/>
      <pc:docMkLst>
        <pc:docMk/>
      </pc:docMkLst>
      <pc:sldChg chg="addSp delSp modSp mod">
        <pc:chgData name="Brennan M" userId="1a791424-328a-4f4c-a7e3-559fc78e9fd4" providerId="ADAL" clId="{4CD7A2C8-80EF-4E2C-B393-0A574EB01EF1}" dt="2023-07-03T14:06:49.476" v="1242" actId="20577"/>
        <pc:sldMkLst>
          <pc:docMk/>
          <pc:sldMk cId="429413876" sldId="256"/>
        </pc:sldMkLst>
        <pc:spChg chg="mod">
          <ac:chgData name="Brennan M" userId="1a791424-328a-4f4c-a7e3-559fc78e9fd4" providerId="ADAL" clId="{4CD7A2C8-80EF-4E2C-B393-0A574EB01EF1}" dt="2023-07-03T14:06:49.476" v="1242" actId="20577"/>
          <ac:spMkLst>
            <pc:docMk/>
            <pc:sldMk cId="429413876" sldId="256"/>
            <ac:spMk id="6" creationId="{65B7E2F4-D80F-4E99-80AB-EB2532868D1B}"/>
          </ac:spMkLst>
        </pc:spChg>
        <pc:spChg chg="mod">
          <ac:chgData name="Brennan M" userId="1a791424-328a-4f4c-a7e3-559fc78e9fd4" providerId="ADAL" clId="{4CD7A2C8-80EF-4E2C-B393-0A574EB01EF1}" dt="2023-07-03T14:06:31.291" v="1223" actId="1036"/>
          <ac:spMkLst>
            <pc:docMk/>
            <pc:sldMk cId="429413876" sldId="256"/>
            <ac:spMk id="8" creationId="{F017861C-A826-445E-B772-801FB724C5B7}"/>
          </ac:spMkLst>
        </pc:spChg>
        <pc:spChg chg="mod">
          <ac:chgData name="Brennan M" userId="1a791424-328a-4f4c-a7e3-559fc78e9fd4" providerId="ADAL" clId="{4CD7A2C8-80EF-4E2C-B393-0A574EB01EF1}" dt="2023-07-03T13:59:14.651" v="1067" actId="113"/>
          <ac:spMkLst>
            <pc:docMk/>
            <pc:sldMk cId="429413876" sldId="256"/>
            <ac:spMk id="29" creationId="{99C4D520-D651-4B71-8473-A6D9D9BF66DF}"/>
          </ac:spMkLst>
        </pc:spChg>
        <pc:spChg chg="mod">
          <ac:chgData name="Brennan M" userId="1a791424-328a-4f4c-a7e3-559fc78e9fd4" providerId="ADAL" clId="{4CD7A2C8-80EF-4E2C-B393-0A574EB01EF1}" dt="2023-07-03T13:49:23.574" v="344" actId="20577"/>
          <ac:spMkLst>
            <pc:docMk/>
            <pc:sldMk cId="429413876" sldId="256"/>
            <ac:spMk id="62" creationId="{0BDBF302-D275-485B-8362-58F948518349}"/>
          </ac:spMkLst>
        </pc:spChg>
        <pc:picChg chg="mod">
          <ac:chgData name="Brennan M" userId="1a791424-328a-4f4c-a7e3-559fc78e9fd4" providerId="ADAL" clId="{4CD7A2C8-80EF-4E2C-B393-0A574EB01EF1}" dt="2023-07-03T13:49:35.820" v="345" actId="1076"/>
          <ac:picMkLst>
            <pc:docMk/>
            <pc:sldMk cId="429413876" sldId="256"/>
            <ac:picMk id="11" creationId="{80E0577C-1D0D-4EFD-9128-9565DC53029E}"/>
          </ac:picMkLst>
        </pc:picChg>
        <pc:picChg chg="add mod">
          <ac:chgData name="Brennan M" userId="1a791424-328a-4f4c-a7e3-559fc78e9fd4" providerId="ADAL" clId="{4CD7A2C8-80EF-4E2C-B393-0A574EB01EF1}" dt="2023-07-03T14:06:14.714" v="1213" actId="14100"/>
          <ac:picMkLst>
            <pc:docMk/>
            <pc:sldMk cId="429413876" sldId="256"/>
            <ac:picMk id="13" creationId="{DA34903A-07B7-0255-DC7D-D327C7C0A565}"/>
          </ac:picMkLst>
        </pc:picChg>
        <pc:picChg chg="del">
          <ac:chgData name="Brennan M" userId="1a791424-328a-4f4c-a7e3-559fc78e9fd4" providerId="ADAL" clId="{4CD7A2C8-80EF-4E2C-B393-0A574EB01EF1}" dt="2023-07-03T13:59:56.838" v="1106" actId="478"/>
          <ac:picMkLst>
            <pc:docMk/>
            <pc:sldMk cId="429413876" sldId="256"/>
            <ac:picMk id="34" creationId="{653BFC74-855A-49FF-B41D-2EE34FFDAED9}"/>
          </ac:picMkLst>
        </pc:picChg>
      </pc:sldChg>
      <pc:sldChg chg="addSp delSp modSp mod">
        <pc:chgData name="Brennan M" userId="1a791424-328a-4f4c-a7e3-559fc78e9fd4" providerId="ADAL" clId="{4CD7A2C8-80EF-4E2C-B393-0A574EB01EF1}" dt="2023-07-03T13:58:33.180" v="1066" actId="1582"/>
        <pc:sldMkLst>
          <pc:docMk/>
          <pc:sldMk cId="3912314612" sldId="258"/>
        </pc:sldMkLst>
        <pc:spChg chg="mod">
          <ac:chgData name="Brennan M" userId="1a791424-328a-4f4c-a7e3-559fc78e9fd4" providerId="ADAL" clId="{4CD7A2C8-80EF-4E2C-B393-0A574EB01EF1}" dt="2023-07-03T13:52:02.156" v="651" actId="1037"/>
          <ac:spMkLst>
            <pc:docMk/>
            <pc:sldMk cId="3912314612" sldId="258"/>
            <ac:spMk id="4" creationId="{BAB49264-C02D-4003-A4E8-C631FEEF3CEE}"/>
          </ac:spMkLst>
        </pc:spChg>
        <pc:spChg chg="mod">
          <ac:chgData name="Brennan M" userId="1a791424-328a-4f4c-a7e3-559fc78e9fd4" providerId="ADAL" clId="{4CD7A2C8-80EF-4E2C-B393-0A574EB01EF1}" dt="2023-07-03T13:57:38.098" v="1028" actId="14100"/>
          <ac:spMkLst>
            <pc:docMk/>
            <pc:sldMk cId="3912314612" sldId="258"/>
            <ac:spMk id="5" creationId="{5D3FA03B-C583-40E1-9C65-2954971B755B}"/>
          </ac:spMkLst>
        </pc:spChg>
        <pc:spChg chg="mod ord">
          <ac:chgData name="Brennan M" userId="1a791424-328a-4f4c-a7e3-559fc78e9fd4" providerId="ADAL" clId="{4CD7A2C8-80EF-4E2C-B393-0A574EB01EF1}" dt="2023-07-03T13:57:32.861" v="1025" actId="1035"/>
          <ac:spMkLst>
            <pc:docMk/>
            <pc:sldMk cId="3912314612" sldId="258"/>
            <ac:spMk id="7" creationId="{4710E56D-F2A8-4047-92D4-6245FAB7A8D9}"/>
          </ac:spMkLst>
        </pc:spChg>
        <pc:spChg chg="mod">
          <ac:chgData name="Brennan M" userId="1a791424-328a-4f4c-a7e3-559fc78e9fd4" providerId="ADAL" clId="{4CD7A2C8-80EF-4E2C-B393-0A574EB01EF1}" dt="2023-07-03T13:53:19.502" v="821" actId="1035"/>
          <ac:spMkLst>
            <pc:docMk/>
            <pc:sldMk cId="3912314612" sldId="258"/>
            <ac:spMk id="8" creationId="{C905371B-0531-4E01-BE02-76549805AB95}"/>
          </ac:spMkLst>
        </pc:spChg>
        <pc:spChg chg="mod ord">
          <ac:chgData name="Brennan M" userId="1a791424-328a-4f4c-a7e3-559fc78e9fd4" providerId="ADAL" clId="{4CD7A2C8-80EF-4E2C-B393-0A574EB01EF1}" dt="2023-07-03T13:57:11.846" v="1002" actId="166"/>
          <ac:spMkLst>
            <pc:docMk/>
            <pc:sldMk cId="3912314612" sldId="258"/>
            <ac:spMk id="12" creationId="{0A8E6B39-ADBE-4E3C-AC74-93AF3E764AA6}"/>
          </ac:spMkLst>
        </pc:spChg>
        <pc:spChg chg="mod">
          <ac:chgData name="Brennan M" userId="1a791424-328a-4f4c-a7e3-559fc78e9fd4" providerId="ADAL" clId="{4CD7A2C8-80EF-4E2C-B393-0A574EB01EF1}" dt="2023-07-03T13:57:46.277" v="1044" actId="1038"/>
          <ac:spMkLst>
            <pc:docMk/>
            <pc:sldMk cId="3912314612" sldId="258"/>
            <ac:spMk id="13" creationId="{349EF59C-F076-42F0-B901-1CE6AC4E489B}"/>
          </ac:spMkLst>
        </pc:spChg>
        <pc:spChg chg="mod">
          <ac:chgData name="Brennan M" userId="1a791424-328a-4f4c-a7e3-559fc78e9fd4" providerId="ADAL" clId="{4CD7A2C8-80EF-4E2C-B393-0A574EB01EF1}" dt="2023-07-03T13:53:45.836" v="875" actId="1038"/>
          <ac:spMkLst>
            <pc:docMk/>
            <pc:sldMk cId="3912314612" sldId="258"/>
            <ac:spMk id="14" creationId="{135834EE-B162-43B3-B610-C283C960C3A3}"/>
          </ac:spMkLst>
        </pc:spChg>
        <pc:spChg chg="del mod">
          <ac:chgData name="Brennan M" userId="1a791424-328a-4f4c-a7e3-559fc78e9fd4" providerId="ADAL" clId="{4CD7A2C8-80EF-4E2C-B393-0A574EB01EF1}" dt="2023-07-03T13:52:54.739" v="714" actId="478"/>
          <ac:spMkLst>
            <pc:docMk/>
            <pc:sldMk cId="3912314612" sldId="258"/>
            <ac:spMk id="28" creationId="{F7A92BB9-A95C-45FC-980C-C9D98EF5F635}"/>
          </ac:spMkLst>
        </pc:spChg>
        <pc:spChg chg="add mod">
          <ac:chgData name="Brennan M" userId="1a791424-328a-4f4c-a7e3-559fc78e9fd4" providerId="ADAL" clId="{4CD7A2C8-80EF-4E2C-B393-0A574EB01EF1}" dt="2023-07-03T13:58:33.180" v="1066" actId="1582"/>
          <ac:spMkLst>
            <pc:docMk/>
            <pc:sldMk cId="3912314612" sldId="258"/>
            <ac:spMk id="41" creationId="{5A02485C-EACF-4D5E-E477-126022D97BA8}"/>
          </ac:spMkLst>
        </pc:spChg>
        <pc:picChg chg="add mod">
          <ac:chgData name="Brennan M" userId="1a791424-328a-4f4c-a7e3-559fc78e9fd4" providerId="ADAL" clId="{4CD7A2C8-80EF-4E2C-B393-0A574EB01EF1}" dt="2023-07-03T13:57:34.759" v="1027" actId="1036"/>
          <ac:picMkLst>
            <pc:docMk/>
            <pc:sldMk cId="3912314612" sldId="258"/>
            <ac:picMk id="11" creationId="{FD52934B-9AF3-8D4F-D2F6-4BBD96C7658D}"/>
          </ac:picMkLst>
        </pc:picChg>
        <pc:picChg chg="del">
          <ac:chgData name="Brennan M" userId="1a791424-328a-4f4c-a7e3-559fc78e9fd4" providerId="ADAL" clId="{4CD7A2C8-80EF-4E2C-B393-0A574EB01EF1}" dt="2023-07-03T13:43:08.857" v="134" actId="478"/>
          <ac:picMkLst>
            <pc:docMk/>
            <pc:sldMk cId="3912314612" sldId="258"/>
            <ac:picMk id="16" creationId="{F3C29A8D-16CB-40DC-A287-708EBD9D24F1}"/>
          </ac:picMkLst>
        </pc:picChg>
        <pc:picChg chg="del">
          <ac:chgData name="Brennan M" userId="1a791424-328a-4f4c-a7e3-559fc78e9fd4" providerId="ADAL" clId="{4CD7A2C8-80EF-4E2C-B393-0A574EB01EF1}" dt="2023-07-03T13:41:37.122" v="124" actId="478"/>
          <ac:picMkLst>
            <pc:docMk/>
            <pc:sldMk cId="3912314612" sldId="258"/>
            <ac:picMk id="19" creationId="{56659EC2-FE6A-4760-AE16-91E89697280A}"/>
          </ac:picMkLst>
        </pc:picChg>
        <pc:picChg chg="add mod modCrop">
          <ac:chgData name="Brennan M" userId="1a791424-328a-4f4c-a7e3-559fc78e9fd4" providerId="ADAL" clId="{4CD7A2C8-80EF-4E2C-B393-0A574EB01EF1}" dt="2023-07-03T13:53:08.757" v="741" actId="1076"/>
          <ac:picMkLst>
            <pc:docMk/>
            <pc:sldMk cId="3912314612" sldId="258"/>
            <ac:picMk id="20" creationId="{EF9902A3-88B4-2C3C-1A08-FF2B7084A7C6}"/>
          </ac:picMkLst>
        </pc:picChg>
        <pc:picChg chg="del">
          <ac:chgData name="Brennan M" userId="1a791424-328a-4f4c-a7e3-559fc78e9fd4" providerId="ADAL" clId="{4CD7A2C8-80EF-4E2C-B393-0A574EB01EF1}" dt="2023-07-03T13:30:11.708" v="48" actId="478"/>
          <ac:picMkLst>
            <pc:docMk/>
            <pc:sldMk cId="3912314612" sldId="258"/>
            <ac:picMk id="21" creationId="{D59B0D70-2DE0-4D3D-9B1D-05DD6A460F21}"/>
          </ac:picMkLst>
        </pc:picChg>
        <pc:picChg chg="mod ord">
          <ac:chgData name="Brennan M" userId="1a791424-328a-4f4c-a7e3-559fc78e9fd4" providerId="ADAL" clId="{4CD7A2C8-80EF-4E2C-B393-0A574EB01EF1}" dt="2023-07-03T13:56:57.669" v="1001" actId="166"/>
          <ac:picMkLst>
            <pc:docMk/>
            <pc:sldMk cId="3912314612" sldId="258"/>
            <ac:picMk id="23" creationId="{7DD1F6E0-D56D-4DE1-9DDA-6C7E73FED372}"/>
          </ac:picMkLst>
        </pc:picChg>
        <pc:picChg chg="add del mod modCrop">
          <ac:chgData name="Brennan M" userId="1a791424-328a-4f4c-a7e3-559fc78e9fd4" providerId="ADAL" clId="{4CD7A2C8-80EF-4E2C-B393-0A574EB01EF1}" dt="2023-07-03T13:52:50.650" v="712" actId="478"/>
          <ac:picMkLst>
            <pc:docMk/>
            <pc:sldMk cId="3912314612" sldId="258"/>
            <ac:picMk id="24" creationId="{DB08CA45-8865-A000-A5DE-441905930053}"/>
          </ac:picMkLst>
        </pc:picChg>
        <pc:picChg chg="del">
          <ac:chgData name="Brennan M" userId="1a791424-328a-4f4c-a7e3-559fc78e9fd4" providerId="ADAL" clId="{4CD7A2C8-80EF-4E2C-B393-0A574EB01EF1}" dt="2023-07-03T13:28:34.998" v="0" actId="478"/>
          <ac:picMkLst>
            <pc:docMk/>
            <pc:sldMk cId="3912314612" sldId="258"/>
            <ac:picMk id="25" creationId="{8026BCDB-A04D-495E-826A-C3228910CDC6}"/>
          </ac:picMkLst>
        </pc:picChg>
        <pc:picChg chg="del">
          <ac:chgData name="Brennan M" userId="1a791424-328a-4f4c-a7e3-559fc78e9fd4" providerId="ADAL" clId="{4CD7A2C8-80EF-4E2C-B393-0A574EB01EF1}" dt="2023-07-03T13:37:10.526" v="99" actId="478"/>
          <ac:picMkLst>
            <pc:docMk/>
            <pc:sldMk cId="3912314612" sldId="258"/>
            <ac:picMk id="27" creationId="{16638AE6-C7E8-4AA5-9E56-BAF239073243}"/>
          </ac:picMkLst>
        </pc:picChg>
        <pc:picChg chg="add mod modCrop">
          <ac:chgData name="Brennan M" userId="1a791424-328a-4f4c-a7e3-559fc78e9fd4" providerId="ADAL" clId="{4CD7A2C8-80EF-4E2C-B393-0A574EB01EF1}" dt="2023-07-03T13:55:19.716" v="965" actId="1037"/>
          <ac:picMkLst>
            <pc:docMk/>
            <pc:sldMk cId="3912314612" sldId="258"/>
            <ac:picMk id="29" creationId="{9704BC70-25D1-7BC9-1BE6-75FCF67E67F1}"/>
          </ac:picMkLst>
        </pc:picChg>
        <pc:picChg chg="add del mod">
          <ac:chgData name="Brennan M" userId="1a791424-328a-4f4c-a7e3-559fc78e9fd4" providerId="ADAL" clId="{4CD7A2C8-80EF-4E2C-B393-0A574EB01EF1}" dt="2023-07-03T13:44:01.613" v="141" actId="478"/>
          <ac:picMkLst>
            <pc:docMk/>
            <pc:sldMk cId="3912314612" sldId="258"/>
            <ac:picMk id="32" creationId="{09FEE0CE-5B5F-CEF1-2593-35A24EF3A9B5}"/>
          </ac:picMkLst>
        </pc:picChg>
        <pc:picChg chg="add del mod">
          <ac:chgData name="Brennan M" userId="1a791424-328a-4f4c-a7e3-559fc78e9fd4" providerId="ADAL" clId="{4CD7A2C8-80EF-4E2C-B393-0A574EB01EF1}" dt="2023-07-03T13:49:42.170" v="346" actId="478"/>
          <ac:picMkLst>
            <pc:docMk/>
            <pc:sldMk cId="3912314612" sldId="258"/>
            <ac:picMk id="34" creationId="{8757A18D-E024-1AF8-7190-105123415259}"/>
          </ac:picMkLst>
        </pc:picChg>
        <pc:picChg chg="add mod">
          <ac:chgData name="Brennan M" userId="1a791424-328a-4f4c-a7e3-559fc78e9fd4" providerId="ADAL" clId="{4CD7A2C8-80EF-4E2C-B393-0A574EB01EF1}" dt="2023-07-03T13:56:27.756" v="975" actId="14100"/>
          <ac:picMkLst>
            <pc:docMk/>
            <pc:sldMk cId="3912314612" sldId="258"/>
            <ac:picMk id="36" creationId="{8157EAD4-D2D5-B685-0CB9-D76762CFA0B9}"/>
          </ac:picMkLst>
        </pc:picChg>
        <pc:picChg chg="add mod">
          <ac:chgData name="Brennan M" userId="1a791424-328a-4f4c-a7e3-559fc78e9fd4" providerId="ADAL" clId="{4CD7A2C8-80EF-4E2C-B393-0A574EB01EF1}" dt="2023-07-03T13:56:24.084" v="973" actId="14100"/>
          <ac:picMkLst>
            <pc:docMk/>
            <pc:sldMk cId="3912314612" sldId="258"/>
            <ac:picMk id="38" creationId="{03B26821-C2AF-F75A-5610-CCC2FA29CD1F}"/>
          </ac:picMkLst>
        </pc:picChg>
        <pc:picChg chg="add mod modCrop">
          <ac:chgData name="Brennan M" userId="1a791424-328a-4f4c-a7e3-559fc78e9fd4" providerId="ADAL" clId="{4CD7A2C8-80EF-4E2C-B393-0A574EB01EF1}" dt="2023-07-03T13:56:37.489" v="978" actId="1076"/>
          <ac:picMkLst>
            <pc:docMk/>
            <pc:sldMk cId="3912314612" sldId="258"/>
            <ac:picMk id="40" creationId="{69444153-BF68-EE45-E0F9-DD708625C8FA}"/>
          </ac:picMkLst>
        </pc:picChg>
      </pc:sldChg>
    </pc:docChg>
  </pc:docChgLst>
  <pc:docChgLst>
    <pc:chgData name="Jenkinson J" userId="47bfe82e-1ecb-4f0a-a73d-452ae95b7e1b" providerId="ADAL" clId="{39461E80-44F3-418D-978D-FA48AEEB78CA}"/>
    <pc:docChg chg="addSld modSld">
      <pc:chgData name="Jenkinson J" userId="47bfe82e-1ecb-4f0a-a73d-452ae95b7e1b" providerId="ADAL" clId="{39461E80-44F3-418D-978D-FA48AEEB78CA}" dt="2023-03-05T19:49:13.375" v="1"/>
      <pc:docMkLst>
        <pc:docMk/>
      </pc:docMkLst>
      <pc:sldChg chg="add">
        <pc:chgData name="Jenkinson J" userId="47bfe82e-1ecb-4f0a-a73d-452ae95b7e1b" providerId="ADAL" clId="{39461E80-44F3-418D-978D-FA48AEEB78CA}" dt="2023-03-05T19:49:13.375" v="1"/>
        <pc:sldMkLst>
          <pc:docMk/>
          <pc:sldMk cId="3819645779" sldId="257"/>
        </pc:sldMkLst>
      </pc:sldChg>
      <pc:sldChg chg="add">
        <pc:chgData name="Jenkinson J" userId="47bfe82e-1ecb-4f0a-a73d-452ae95b7e1b" providerId="ADAL" clId="{39461E80-44F3-418D-978D-FA48AEEB78CA}" dt="2023-03-05T19:48:46.299" v="0"/>
        <pc:sldMkLst>
          <pc:docMk/>
          <pc:sldMk cId="2285890333" sldId="259"/>
        </pc:sldMkLst>
      </pc:sldChg>
      <pc:sldChg chg="add">
        <pc:chgData name="Jenkinson J" userId="47bfe82e-1ecb-4f0a-a73d-452ae95b7e1b" providerId="ADAL" clId="{39461E80-44F3-418D-978D-FA48AEEB78CA}" dt="2023-03-05T19:48:46.299" v="0"/>
        <pc:sldMkLst>
          <pc:docMk/>
          <pc:sldMk cId="3284741299" sldId="260"/>
        </pc:sldMkLst>
      </pc:sldChg>
      <pc:sldChg chg="add">
        <pc:chgData name="Jenkinson J" userId="47bfe82e-1ecb-4f0a-a73d-452ae95b7e1b" providerId="ADAL" clId="{39461E80-44F3-418D-978D-FA48AEEB78CA}" dt="2023-03-05T19:49:13.375" v="1"/>
        <pc:sldMkLst>
          <pc:docMk/>
          <pc:sldMk cId="2840556352" sldId="261"/>
        </pc:sldMkLst>
      </pc:sldChg>
    </pc:docChg>
  </pc:docChgLst>
  <pc:docChgLst>
    <pc:chgData name="Brennan M" userId="1a791424-328a-4f4c-a7e3-559fc78e9fd4" providerId="ADAL" clId="{6154FB33-9626-446F-B356-1C79C0971C19}"/>
    <pc:docChg chg="delSld modSld">
      <pc:chgData name="Brennan M" userId="1a791424-328a-4f4c-a7e3-559fc78e9fd4" providerId="ADAL" clId="{6154FB33-9626-446F-B356-1C79C0971C19}" dt="2023-07-06T10:31:47.923" v="19" actId="20577"/>
      <pc:docMkLst>
        <pc:docMk/>
      </pc:docMkLst>
      <pc:sldChg chg="del">
        <pc:chgData name="Brennan M" userId="1a791424-328a-4f4c-a7e3-559fc78e9fd4" providerId="ADAL" clId="{6154FB33-9626-446F-B356-1C79C0971C19}" dt="2023-07-06T10:30:46.648" v="0" actId="47"/>
        <pc:sldMkLst>
          <pc:docMk/>
          <pc:sldMk cId="3819645779" sldId="257"/>
        </pc:sldMkLst>
      </pc:sldChg>
      <pc:sldChg chg="modSp mod">
        <pc:chgData name="Brennan M" userId="1a791424-328a-4f4c-a7e3-559fc78e9fd4" providerId="ADAL" clId="{6154FB33-9626-446F-B356-1C79C0971C19}" dt="2023-07-06T10:31:47.923" v="19" actId="20577"/>
        <pc:sldMkLst>
          <pc:docMk/>
          <pc:sldMk cId="3912314612" sldId="258"/>
        </pc:sldMkLst>
        <pc:spChg chg="mod">
          <ac:chgData name="Brennan M" userId="1a791424-328a-4f4c-a7e3-559fc78e9fd4" providerId="ADAL" clId="{6154FB33-9626-446F-B356-1C79C0971C19}" dt="2023-07-06T10:31:47.923" v="19" actId="20577"/>
          <ac:spMkLst>
            <pc:docMk/>
            <pc:sldMk cId="3912314612" sldId="258"/>
            <ac:spMk id="2" creationId="{30328F4C-67BE-4E69-ABC9-F909FEA87144}"/>
          </ac:spMkLst>
        </pc:spChg>
      </pc:sldChg>
      <pc:sldChg chg="del">
        <pc:chgData name="Brennan M" userId="1a791424-328a-4f4c-a7e3-559fc78e9fd4" providerId="ADAL" clId="{6154FB33-9626-446F-B356-1C79C0971C19}" dt="2023-07-06T10:30:49.629" v="3" actId="47"/>
        <pc:sldMkLst>
          <pc:docMk/>
          <pc:sldMk cId="2285890333" sldId="259"/>
        </pc:sldMkLst>
      </pc:sldChg>
      <pc:sldChg chg="del">
        <pc:chgData name="Brennan M" userId="1a791424-328a-4f4c-a7e3-559fc78e9fd4" providerId="ADAL" clId="{6154FB33-9626-446F-B356-1C79C0971C19}" dt="2023-07-06T10:30:49.032" v="2" actId="47"/>
        <pc:sldMkLst>
          <pc:docMk/>
          <pc:sldMk cId="3284741299" sldId="260"/>
        </pc:sldMkLst>
      </pc:sldChg>
      <pc:sldChg chg="del">
        <pc:chgData name="Brennan M" userId="1a791424-328a-4f4c-a7e3-559fc78e9fd4" providerId="ADAL" clId="{6154FB33-9626-446F-B356-1C79C0971C19}" dt="2023-07-06T10:30:48.322" v="1" actId="47"/>
        <pc:sldMkLst>
          <pc:docMk/>
          <pc:sldMk cId="2840556352" sldId="261"/>
        </pc:sldMkLst>
      </pc:sldChg>
    </pc:docChg>
  </pc:docChgLst>
  <pc:docChgLst>
    <pc:chgData name="Brennan M" userId="1a791424-328a-4f4c-a7e3-559fc78e9fd4" providerId="ADAL" clId="{8140D05E-B3ED-4815-91A3-354CB49D9BC3}"/>
    <pc:docChg chg="undo custSel modSld">
      <pc:chgData name="Brennan M" userId="1a791424-328a-4f4c-a7e3-559fc78e9fd4" providerId="ADAL" clId="{8140D05E-B3ED-4815-91A3-354CB49D9BC3}" dt="2023-07-05T09:28:21.063" v="90" actId="14100"/>
      <pc:docMkLst>
        <pc:docMk/>
      </pc:docMkLst>
      <pc:sldChg chg="modSp mod">
        <pc:chgData name="Brennan M" userId="1a791424-328a-4f4c-a7e3-559fc78e9fd4" providerId="ADAL" clId="{8140D05E-B3ED-4815-91A3-354CB49D9BC3}" dt="2023-07-05T09:25:35.075" v="45" actId="14100"/>
        <pc:sldMkLst>
          <pc:docMk/>
          <pc:sldMk cId="429413876" sldId="256"/>
        </pc:sldMkLst>
        <pc:spChg chg="mod">
          <ac:chgData name="Brennan M" userId="1a791424-328a-4f4c-a7e3-559fc78e9fd4" providerId="ADAL" clId="{8140D05E-B3ED-4815-91A3-354CB49D9BC3}" dt="2023-07-05T09:24:56.530" v="41" actId="1036"/>
          <ac:spMkLst>
            <pc:docMk/>
            <pc:sldMk cId="429413876" sldId="256"/>
            <ac:spMk id="7" creationId="{76AECC68-26A7-48BC-80F0-072B6B76C007}"/>
          </ac:spMkLst>
        </pc:spChg>
        <pc:spChg chg="mod">
          <ac:chgData name="Brennan M" userId="1a791424-328a-4f4c-a7e3-559fc78e9fd4" providerId="ADAL" clId="{8140D05E-B3ED-4815-91A3-354CB49D9BC3}" dt="2023-07-05T09:23:46.787" v="9" actId="20577"/>
          <ac:spMkLst>
            <pc:docMk/>
            <pc:sldMk cId="429413876" sldId="256"/>
            <ac:spMk id="29" creationId="{99C4D520-D651-4B71-8473-A6D9D9BF66DF}"/>
          </ac:spMkLst>
        </pc:spChg>
        <pc:spChg chg="mod">
          <ac:chgData name="Brennan M" userId="1a791424-328a-4f4c-a7e3-559fc78e9fd4" providerId="ADAL" clId="{8140D05E-B3ED-4815-91A3-354CB49D9BC3}" dt="2023-07-05T09:25:31.552" v="44" actId="1035"/>
          <ac:spMkLst>
            <pc:docMk/>
            <pc:sldMk cId="429413876" sldId="256"/>
            <ac:spMk id="62" creationId="{0BDBF302-D275-485B-8362-58F948518349}"/>
          </ac:spMkLst>
        </pc:spChg>
        <pc:picChg chg="mod">
          <ac:chgData name="Brennan M" userId="1a791424-328a-4f4c-a7e3-559fc78e9fd4" providerId="ADAL" clId="{8140D05E-B3ED-4815-91A3-354CB49D9BC3}" dt="2023-07-05T09:22:56.612" v="1" actId="14100"/>
          <ac:picMkLst>
            <pc:docMk/>
            <pc:sldMk cId="429413876" sldId="256"/>
            <ac:picMk id="11" creationId="{80E0577C-1D0D-4EFD-9128-9565DC53029E}"/>
          </ac:picMkLst>
        </pc:picChg>
        <pc:picChg chg="mod">
          <ac:chgData name="Brennan M" userId="1a791424-328a-4f4c-a7e3-559fc78e9fd4" providerId="ADAL" clId="{8140D05E-B3ED-4815-91A3-354CB49D9BC3}" dt="2023-07-05T09:23:50.757" v="13" actId="1036"/>
          <ac:picMkLst>
            <pc:docMk/>
            <pc:sldMk cId="429413876" sldId="256"/>
            <ac:picMk id="18" creationId="{31D01C39-2AAD-4044-93FB-6842F87E5877}"/>
          </ac:picMkLst>
        </pc:picChg>
        <pc:picChg chg="mod">
          <ac:chgData name="Brennan M" userId="1a791424-328a-4f4c-a7e3-559fc78e9fd4" providerId="ADAL" clId="{8140D05E-B3ED-4815-91A3-354CB49D9BC3}" dt="2023-07-05T09:25:35.075" v="45" actId="14100"/>
          <ac:picMkLst>
            <pc:docMk/>
            <pc:sldMk cId="429413876" sldId="256"/>
            <ac:picMk id="19" creationId="{1BC9B811-E1DF-4BAD-9233-8224EEDF4A4A}"/>
          </ac:picMkLst>
        </pc:picChg>
      </pc:sldChg>
      <pc:sldChg chg="addSp delSp modSp mod">
        <pc:chgData name="Brennan M" userId="1a791424-328a-4f4c-a7e3-559fc78e9fd4" providerId="ADAL" clId="{8140D05E-B3ED-4815-91A3-354CB49D9BC3}" dt="2023-07-05T09:28:21.063" v="90" actId="14100"/>
        <pc:sldMkLst>
          <pc:docMk/>
          <pc:sldMk cId="3912314612" sldId="258"/>
        </pc:sldMkLst>
        <pc:spChg chg="mod">
          <ac:chgData name="Brennan M" userId="1a791424-328a-4f4c-a7e3-559fc78e9fd4" providerId="ADAL" clId="{8140D05E-B3ED-4815-91A3-354CB49D9BC3}" dt="2023-07-05T09:26:25.714" v="47" actId="1076"/>
          <ac:spMkLst>
            <pc:docMk/>
            <pc:sldMk cId="3912314612" sldId="258"/>
            <ac:spMk id="4" creationId="{BAB49264-C02D-4003-A4E8-C631FEEF3CEE}"/>
          </ac:spMkLst>
        </pc:spChg>
        <pc:spChg chg="mod">
          <ac:chgData name="Brennan M" userId="1a791424-328a-4f4c-a7e3-559fc78e9fd4" providerId="ADAL" clId="{8140D05E-B3ED-4815-91A3-354CB49D9BC3}" dt="2023-07-05T09:26:53.478" v="60" actId="1037"/>
          <ac:spMkLst>
            <pc:docMk/>
            <pc:sldMk cId="3912314612" sldId="258"/>
            <ac:spMk id="41" creationId="{5A02485C-EACF-4D5E-E477-126022D97BA8}"/>
          </ac:spMkLst>
        </pc:spChg>
        <pc:picChg chg="add mod">
          <ac:chgData name="Brennan M" userId="1a791424-328a-4f4c-a7e3-559fc78e9fd4" providerId="ADAL" clId="{8140D05E-B3ED-4815-91A3-354CB49D9BC3}" dt="2023-07-05T09:28:12.748" v="88" actId="14100"/>
          <ac:picMkLst>
            <pc:docMk/>
            <pc:sldMk cId="3912314612" sldId="258"/>
            <ac:picMk id="16" creationId="{3CDF9CA3-C5E0-0329-9924-99CF5DAE897E}"/>
          </ac:picMkLst>
        </pc:picChg>
        <pc:picChg chg="del mod">
          <ac:chgData name="Brennan M" userId="1a791424-328a-4f4c-a7e3-559fc78e9fd4" providerId="ADAL" clId="{8140D05E-B3ED-4815-91A3-354CB49D9BC3}" dt="2023-07-05T09:27:24.623" v="64" actId="478"/>
          <ac:picMkLst>
            <pc:docMk/>
            <pc:sldMk cId="3912314612" sldId="258"/>
            <ac:picMk id="20" creationId="{EF9902A3-88B4-2C3C-1A08-FF2B7084A7C6}"/>
          </ac:picMkLst>
        </pc:picChg>
        <pc:picChg chg="mod">
          <ac:chgData name="Brennan M" userId="1a791424-328a-4f4c-a7e3-559fc78e9fd4" providerId="ADAL" clId="{8140D05E-B3ED-4815-91A3-354CB49D9BC3}" dt="2023-07-05T09:28:21.063" v="90" actId="14100"/>
          <ac:picMkLst>
            <pc:docMk/>
            <pc:sldMk cId="3912314612" sldId="258"/>
            <ac:picMk id="23" creationId="{7DD1F6E0-D56D-4DE1-9DDA-6C7E73FED3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40A1DCB2-D982-4DC3-844F-BF4821ED0A61}" type="datetimeFigureOut">
              <a:rPr lang="en-GB" smtClean="0"/>
              <a:t>06/07/2023</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3F3B409F-4BF2-4AD0-A57E-1194EEC52A2D}" type="slidenum">
              <a:rPr lang="en-GB" smtClean="0"/>
              <a:t>‹#›</a:t>
            </a:fld>
            <a:endParaRPr lang="en-GB"/>
          </a:p>
        </p:txBody>
      </p:sp>
    </p:spTree>
    <p:extLst>
      <p:ext uri="{BB962C8B-B14F-4D97-AF65-F5344CB8AC3E}">
        <p14:creationId xmlns:p14="http://schemas.microsoft.com/office/powerpoint/2010/main" val="228958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9CE25-F276-452D-A8CF-AD2899729033}" type="datetime1">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346871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5C60C-05E7-4589-AD77-5E836C754BB6}" type="datetime1">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5753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F13D6-EFA2-494F-BFC4-BB0BABBA163A}" type="datetime1">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401459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5A9FA-0E59-4866-8588-49AF78EB32EF}" type="datetime1">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284972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985091-30C2-497E-91A5-9BD78BF2C429}" type="datetime1">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48084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41969B-B6D9-48AA-B025-A05DC6953F26}" type="datetime1">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5033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9CF27-3E56-45D7-8C3A-60D890E9A508}" type="datetime1">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55672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462344-C397-4D8D-A89F-F1992B9C98E1}" type="datetime1">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4121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426A-F497-44F3-AC0A-728FE37C58DA}" type="datetime1">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97985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C8F19-A956-42A3-BF57-744D2E25A996}" type="datetime1">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3547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F9117-78E8-40BD-9FB1-DA60A75B7AD7}" type="datetime1">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47427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86DB0-0348-4C42-AA1A-A3BDF07F9E14}" type="datetime1">
              <a:rPr lang="en-GB" smtClean="0"/>
              <a:t>06/07/2023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93FD8-7C6B-4659-A119-724FDC7BD494}" type="slidenum">
              <a:rPr lang="en-GB" smtClean="0"/>
              <a:t>‹#›</a:t>
            </a:fld>
            <a:endParaRPr lang="en-GB"/>
          </a:p>
        </p:txBody>
      </p:sp>
    </p:spTree>
    <p:extLst>
      <p:ext uri="{BB962C8B-B14F-4D97-AF65-F5344CB8AC3E}">
        <p14:creationId xmlns:p14="http://schemas.microsoft.com/office/powerpoint/2010/main" val="324086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B7E2F4-D80F-4E99-80AB-EB2532868D1B}"/>
              </a:ext>
            </a:extLst>
          </p:cNvPr>
          <p:cNvSpPr txBox="1"/>
          <p:nvPr/>
        </p:nvSpPr>
        <p:spPr>
          <a:xfrm>
            <a:off x="6930887" y="2777406"/>
            <a:ext cx="2826787" cy="1969770"/>
          </a:xfrm>
          <a:prstGeom prst="rect">
            <a:avLst/>
          </a:prstGeom>
          <a:noFill/>
          <a:ln>
            <a:solidFill>
              <a:schemeClr val="tx1"/>
            </a:solidFill>
            <a:prstDash val="dash"/>
          </a:ln>
        </p:spPr>
        <p:txBody>
          <a:bodyPr wrap="square" rtlCol="0">
            <a:spAutoFit/>
          </a:bodyPr>
          <a:lstStyle/>
          <a:p>
            <a:pPr algn="ctr"/>
            <a:r>
              <a:rPr lang="en-GB" sz="1400" b="1" dirty="0">
                <a:highlight>
                  <a:srgbClr val="FFFF00"/>
                </a:highlight>
              </a:rPr>
              <a:t>What is a </a:t>
            </a:r>
            <a:r>
              <a:rPr lang="en-GB" sz="1400" b="1" dirty="0" err="1">
                <a:highlight>
                  <a:srgbClr val="FFFF00"/>
                </a:highlight>
              </a:rPr>
              <a:t>Zentangle</a:t>
            </a:r>
            <a:r>
              <a:rPr lang="en-GB" sz="1400" b="1">
                <a:highlight>
                  <a:srgbClr val="FFFF00"/>
                </a:highlight>
              </a:rPr>
              <a:t>?</a:t>
            </a:r>
            <a:endParaRPr lang="en-GB" sz="1400" b="1" dirty="0">
              <a:highlight>
                <a:srgbClr val="FFFF00"/>
              </a:highlight>
            </a:endParaRPr>
          </a:p>
          <a:p>
            <a:pPr algn="ctr"/>
            <a:endParaRPr lang="en-GB" sz="1200" b="1" dirty="0">
              <a:highlight>
                <a:srgbClr val="C0C0C0"/>
              </a:highlight>
            </a:endParaRPr>
          </a:p>
          <a:p>
            <a:pPr algn="ctr"/>
            <a:endParaRPr lang="en-GB" sz="1200" dirty="0">
              <a:highlight>
                <a:srgbClr val="C0C0C0"/>
              </a:highlight>
            </a:endParaRPr>
          </a:p>
          <a:p>
            <a:pPr algn="ctr"/>
            <a:endParaRPr lang="en-GB" sz="1200" dirty="0">
              <a:highlight>
                <a:srgbClr val="C0C0C0"/>
              </a:highlight>
            </a:endParaRPr>
          </a:p>
          <a:p>
            <a:pPr algn="ctr"/>
            <a:endParaRPr lang="en-GB" sz="1200" dirty="0">
              <a:highlight>
                <a:srgbClr val="C0C0C0"/>
              </a:highlight>
            </a:endParaRPr>
          </a:p>
          <a:p>
            <a:pPr algn="ctr"/>
            <a:endParaRPr lang="en-GB" sz="1200" dirty="0">
              <a:highlight>
                <a:srgbClr val="C0C0C0"/>
              </a:highlight>
            </a:endParaRPr>
          </a:p>
          <a:p>
            <a:pPr algn="ctr"/>
            <a:endParaRPr lang="en-GB" sz="1200" dirty="0">
              <a:highlight>
                <a:srgbClr val="C0C0C0"/>
              </a:highlight>
            </a:endParaRPr>
          </a:p>
          <a:p>
            <a:pPr algn="ctr"/>
            <a:endParaRPr lang="en-GB" sz="1200" dirty="0">
              <a:highlight>
                <a:srgbClr val="C0C0C0"/>
              </a:highlight>
            </a:endParaRPr>
          </a:p>
          <a:p>
            <a:pPr algn="ctr"/>
            <a:endParaRPr lang="en-GB" sz="1200" dirty="0">
              <a:highlight>
                <a:srgbClr val="C0C0C0"/>
              </a:highlight>
            </a:endParaRPr>
          </a:p>
          <a:p>
            <a:pPr algn="ctr"/>
            <a:endParaRPr lang="en-GB" sz="1200" dirty="0">
              <a:highlight>
                <a:srgbClr val="C0C0C0"/>
              </a:highlight>
            </a:endParaRPr>
          </a:p>
        </p:txBody>
      </p:sp>
      <p:sp>
        <p:nvSpPr>
          <p:cNvPr id="21" name="TextBox 20">
            <a:extLst>
              <a:ext uri="{FF2B5EF4-FFF2-40B4-BE49-F238E27FC236}">
                <a16:creationId xmlns:a16="http://schemas.microsoft.com/office/drawing/2014/main" id="{E0C50CC8-963C-4CC6-B95C-6E343A99FD62}"/>
              </a:ext>
            </a:extLst>
          </p:cNvPr>
          <p:cNvSpPr txBox="1"/>
          <p:nvPr/>
        </p:nvSpPr>
        <p:spPr>
          <a:xfrm>
            <a:off x="4511531" y="87092"/>
            <a:ext cx="2274903" cy="1323439"/>
          </a:xfrm>
          <a:prstGeom prst="rect">
            <a:avLst/>
          </a:prstGeom>
          <a:solidFill>
            <a:schemeClr val="bg1"/>
          </a:solidFill>
          <a:ln w="19050">
            <a:solidFill>
              <a:schemeClr val="tx1"/>
            </a:solidFill>
            <a:prstDash val="dash"/>
          </a:ln>
        </p:spPr>
        <p:txBody>
          <a:bodyPr wrap="square" rtlCol="0">
            <a:spAutoFit/>
          </a:bodyPr>
          <a:lstStyle/>
          <a:p>
            <a:pPr algn="ctr"/>
            <a:r>
              <a:rPr lang="en-GB" sz="1400" b="1" dirty="0">
                <a:highlight>
                  <a:srgbClr val="FFFF00"/>
                </a:highlight>
              </a:rPr>
              <a:t>Mark-making</a:t>
            </a:r>
          </a:p>
          <a:p>
            <a:pPr algn="ctr"/>
            <a:r>
              <a:rPr lang="en-GB" sz="1100" dirty="0"/>
              <a:t>To make your drawings look more realistic and interesting you should try to use different marks to show </a:t>
            </a:r>
            <a:r>
              <a:rPr lang="en-GB" sz="1100" b="1" dirty="0">
                <a:highlight>
                  <a:srgbClr val="00FFFF"/>
                </a:highlight>
              </a:rPr>
              <a:t>textures and surface qualities</a:t>
            </a:r>
            <a:r>
              <a:rPr lang="en-GB" sz="1100" dirty="0"/>
              <a:t>. You can do this by </a:t>
            </a:r>
            <a:r>
              <a:rPr lang="en-GB" sz="1100" b="1" dirty="0"/>
              <a:t>changing direction, pressure or length of your marks</a:t>
            </a:r>
            <a:r>
              <a:rPr lang="en-GB" sz="1100" dirty="0"/>
              <a:t>.</a:t>
            </a:r>
            <a:endParaRPr lang="en-GB" sz="1000" dirty="0"/>
          </a:p>
        </p:txBody>
      </p:sp>
      <p:sp>
        <p:nvSpPr>
          <p:cNvPr id="9" name="TextBox 8">
            <a:extLst>
              <a:ext uri="{FF2B5EF4-FFF2-40B4-BE49-F238E27FC236}">
                <a16:creationId xmlns:a16="http://schemas.microsoft.com/office/drawing/2014/main" id="{C03F885B-6B8D-4E26-9756-890C1B4AFC38}"/>
              </a:ext>
            </a:extLst>
          </p:cNvPr>
          <p:cNvSpPr txBox="1"/>
          <p:nvPr/>
        </p:nvSpPr>
        <p:spPr>
          <a:xfrm>
            <a:off x="64605" y="35807"/>
            <a:ext cx="2936873" cy="523220"/>
          </a:xfrm>
          <a:prstGeom prst="rect">
            <a:avLst/>
          </a:prstGeom>
          <a:solidFill>
            <a:schemeClr val="tx1"/>
          </a:solidFill>
          <a:ln w="38100">
            <a:noFill/>
          </a:ln>
        </p:spPr>
        <p:txBody>
          <a:bodyPr wrap="square" rtlCol="0">
            <a:spAutoFit/>
          </a:bodyPr>
          <a:lstStyle/>
          <a:p>
            <a:pPr algn="ctr"/>
            <a:r>
              <a:rPr lang="en-GB" sz="2800" b="1" dirty="0">
                <a:latin typeface="ChickenScratch AOE" panose="02000606030000020003" pitchFamily="2" charset="0"/>
              </a:rPr>
              <a:t> </a:t>
            </a:r>
            <a:r>
              <a:rPr lang="en-GB" sz="2000" b="1" dirty="0">
                <a:solidFill>
                  <a:schemeClr val="bg1"/>
                </a:solidFill>
                <a:latin typeface="ChickenScratch AOE" panose="02000606030000020003" pitchFamily="2" charset="0"/>
              </a:rPr>
              <a:t>Y7 INSECTS  PROJECT</a:t>
            </a:r>
          </a:p>
        </p:txBody>
      </p:sp>
      <p:sp>
        <p:nvSpPr>
          <p:cNvPr id="2" name="TextBox 1">
            <a:extLst>
              <a:ext uri="{FF2B5EF4-FFF2-40B4-BE49-F238E27FC236}">
                <a16:creationId xmlns:a16="http://schemas.microsoft.com/office/drawing/2014/main" id="{30328F4C-67BE-4E69-ABC9-F909FEA87144}"/>
              </a:ext>
            </a:extLst>
          </p:cNvPr>
          <p:cNvSpPr txBox="1"/>
          <p:nvPr/>
        </p:nvSpPr>
        <p:spPr>
          <a:xfrm>
            <a:off x="64604" y="620615"/>
            <a:ext cx="2665343" cy="738664"/>
          </a:xfrm>
          <a:prstGeom prst="rect">
            <a:avLst/>
          </a:prstGeom>
          <a:solidFill>
            <a:schemeClr val="bg2">
              <a:lumMod val="90000"/>
            </a:schemeClr>
          </a:solidFill>
          <a:ln w="19050">
            <a:solidFill>
              <a:schemeClr val="tx1"/>
            </a:solidFill>
            <a:prstDash val="dash"/>
          </a:ln>
        </p:spPr>
        <p:txBody>
          <a:bodyPr wrap="square" rtlCol="0">
            <a:spAutoFit/>
          </a:bodyPr>
          <a:lstStyle/>
          <a:p>
            <a:pPr algn="ctr"/>
            <a:r>
              <a:rPr lang="en-GB" sz="1400" b="1" dirty="0"/>
              <a:t>These are the knowledge &amp; skills that you will need to know &amp; use in your ‘INSECTS’ Project</a:t>
            </a:r>
          </a:p>
        </p:txBody>
      </p:sp>
      <p:sp>
        <p:nvSpPr>
          <p:cNvPr id="27" name="TextBox 26">
            <a:extLst>
              <a:ext uri="{FF2B5EF4-FFF2-40B4-BE49-F238E27FC236}">
                <a16:creationId xmlns:a16="http://schemas.microsoft.com/office/drawing/2014/main" id="{0C302658-DB19-416D-B041-2149505092D5}"/>
              </a:ext>
            </a:extLst>
          </p:cNvPr>
          <p:cNvSpPr txBox="1"/>
          <p:nvPr/>
        </p:nvSpPr>
        <p:spPr>
          <a:xfrm>
            <a:off x="6930887" y="4783575"/>
            <a:ext cx="2886330" cy="2047227"/>
          </a:xfrm>
          <a:prstGeom prst="rect">
            <a:avLst/>
          </a:prstGeom>
          <a:solidFill>
            <a:schemeClr val="bg1"/>
          </a:solidFill>
          <a:ln w="19050">
            <a:solidFill>
              <a:schemeClr val="tx1"/>
            </a:solidFill>
            <a:prstDash val="dash"/>
          </a:ln>
        </p:spPr>
        <p:txBody>
          <a:bodyPr wrap="square" rtlCol="0">
            <a:spAutoFit/>
          </a:bodyPr>
          <a:lstStyle/>
          <a:p>
            <a:endParaRPr lang="en-GB" sz="1200" b="1" dirty="0">
              <a:highlight>
                <a:srgbClr val="C0C0C0"/>
              </a:highlight>
            </a:endParaRPr>
          </a:p>
          <a:p>
            <a:pPr algn="ctr"/>
            <a:endParaRPr lang="en-GB" sz="1200" b="1" dirty="0">
              <a:highlight>
                <a:srgbClr val="FFFF66"/>
              </a:highlight>
            </a:endParaRPr>
          </a:p>
          <a:p>
            <a:pPr algn="ctr"/>
            <a:endParaRPr lang="en-GB" sz="1200"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p:txBody>
      </p:sp>
      <p:sp>
        <p:nvSpPr>
          <p:cNvPr id="62" name="TextBox 61">
            <a:extLst>
              <a:ext uri="{FF2B5EF4-FFF2-40B4-BE49-F238E27FC236}">
                <a16:creationId xmlns:a16="http://schemas.microsoft.com/office/drawing/2014/main" id="{0BDBF302-D275-485B-8362-58F948518349}"/>
              </a:ext>
            </a:extLst>
          </p:cNvPr>
          <p:cNvSpPr txBox="1"/>
          <p:nvPr/>
        </p:nvSpPr>
        <p:spPr>
          <a:xfrm>
            <a:off x="7002713" y="4834268"/>
            <a:ext cx="1483962" cy="461665"/>
          </a:xfrm>
          <a:prstGeom prst="rect">
            <a:avLst/>
          </a:prstGeom>
          <a:solidFill>
            <a:srgbClr val="FFFF00"/>
          </a:solidFill>
          <a:ln>
            <a:solidFill>
              <a:schemeClr val="tx1"/>
            </a:solidFill>
            <a:prstDash val="dash"/>
          </a:ln>
        </p:spPr>
        <p:txBody>
          <a:bodyPr wrap="square" rtlCol="0">
            <a:spAutoFit/>
          </a:bodyPr>
          <a:lstStyle/>
          <a:p>
            <a:r>
              <a:rPr lang="en-GB" sz="1200" b="1" dirty="0"/>
              <a:t>Clare Young Artist - Paper Art Sculptures</a:t>
            </a:r>
          </a:p>
        </p:txBody>
      </p:sp>
      <p:sp>
        <p:nvSpPr>
          <p:cNvPr id="3" name="TextBox 2">
            <a:extLst>
              <a:ext uri="{FF2B5EF4-FFF2-40B4-BE49-F238E27FC236}">
                <a16:creationId xmlns:a16="http://schemas.microsoft.com/office/drawing/2014/main" id="{2B960DAE-4CF9-4C8C-A099-C2F6D38150E8}"/>
              </a:ext>
            </a:extLst>
          </p:cNvPr>
          <p:cNvSpPr txBox="1"/>
          <p:nvPr/>
        </p:nvSpPr>
        <p:spPr>
          <a:xfrm>
            <a:off x="6061027" y="5640144"/>
            <a:ext cx="872287" cy="646331"/>
          </a:xfrm>
          <a:prstGeom prst="rect">
            <a:avLst/>
          </a:prstGeom>
          <a:solidFill>
            <a:schemeClr val="bg1"/>
          </a:solidFill>
          <a:ln w="19050">
            <a:noFill/>
            <a:prstDash val="dash"/>
          </a:ln>
        </p:spPr>
        <p:txBody>
          <a:bodyPr wrap="square" rtlCol="0">
            <a:spAutoFit/>
          </a:bodyPr>
          <a:lstStyle/>
          <a:p>
            <a:pPr algn="ctr"/>
            <a:r>
              <a:rPr lang="en-GB" sz="1200" b="1" dirty="0">
                <a:highlight>
                  <a:srgbClr val="FFFF00"/>
                </a:highlight>
              </a:rPr>
              <a:t>Tonal shading example</a:t>
            </a:r>
          </a:p>
        </p:txBody>
      </p:sp>
      <p:pic>
        <p:nvPicPr>
          <p:cNvPr id="19" name="Picture 18">
            <a:extLst>
              <a:ext uri="{FF2B5EF4-FFF2-40B4-BE49-F238E27FC236}">
                <a16:creationId xmlns:a16="http://schemas.microsoft.com/office/drawing/2014/main" id="{1BC9B811-E1DF-4BAD-9233-8224EEDF4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218" y="5346626"/>
            <a:ext cx="1417463" cy="1416470"/>
          </a:xfrm>
          <a:prstGeom prst="rect">
            <a:avLst/>
          </a:prstGeom>
        </p:spPr>
      </p:pic>
      <p:sp>
        <p:nvSpPr>
          <p:cNvPr id="7" name="Arrow: Right 6">
            <a:extLst>
              <a:ext uri="{FF2B5EF4-FFF2-40B4-BE49-F238E27FC236}">
                <a16:creationId xmlns:a16="http://schemas.microsoft.com/office/drawing/2014/main" id="{76AECC68-26A7-48BC-80F0-072B6B76C007}"/>
              </a:ext>
            </a:extLst>
          </p:cNvPr>
          <p:cNvSpPr/>
          <p:nvPr/>
        </p:nvSpPr>
        <p:spPr>
          <a:xfrm rot="6919267">
            <a:off x="8062047" y="5408946"/>
            <a:ext cx="397061" cy="1592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0A4BA3A-7657-433D-8753-49A22251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53" y="5230186"/>
            <a:ext cx="2005794" cy="1511839"/>
          </a:xfrm>
          <a:prstGeom prst="rect">
            <a:avLst/>
          </a:prstGeom>
        </p:spPr>
      </p:pic>
      <p:pic>
        <p:nvPicPr>
          <p:cNvPr id="16" name="Picture 15">
            <a:extLst>
              <a:ext uri="{FF2B5EF4-FFF2-40B4-BE49-F238E27FC236}">
                <a16:creationId xmlns:a16="http://schemas.microsoft.com/office/drawing/2014/main" id="{4BE06927-72B9-4C22-B648-81180E650FF6}"/>
              </a:ext>
            </a:extLst>
          </p:cNvPr>
          <p:cNvPicPr>
            <a:picLocks noChangeAspect="1"/>
          </p:cNvPicPr>
          <p:nvPr/>
        </p:nvPicPr>
        <p:blipFill rotWithShape="1">
          <a:blip r:embed="rId4">
            <a:extLst>
              <a:ext uri="{28A0092B-C50C-407E-A947-70E740481C1C}">
                <a14:useLocalDpi xmlns:a14="http://schemas.microsoft.com/office/drawing/2010/main" val="0"/>
              </a:ext>
            </a:extLst>
          </a:blip>
          <a:srcRect l="7543" r="6078"/>
          <a:stretch/>
        </p:blipFill>
        <p:spPr>
          <a:xfrm>
            <a:off x="4596374" y="1488109"/>
            <a:ext cx="2190059" cy="2024954"/>
          </a:xfrm>
          <a:prstGeom prst="rect">
            <a:avLst/>
          </a:prstGeom>
          <a:ln w="19050">
            <a:solidFill>
              <a:schemeClr val="tx1"/>
            </a:solidFill>
          </a:ln>
        </p:spPr>
      </p:pic>
      <p:pic>
        <p:nvPicPr>
          <p:cNvPr id="23" name="Picture 22">
            <a:extLst>
              <a:ext uri="{FF2B5EF4-FFF2-40B4-BE49-F238E27FC236}">
                <a16:creationId xmlns:a16="http://schemas.microsoft.com/office/drawing/2014/main" id="{2E217FA7-0E44-4B71-9545-5A69569E1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480" y="5325927"/>
            <a:ext cx="1965049" cy="1511839"/>
          </a:xfrm>
          <a:prstGeom prst="rect">
            <a:avLst/>
          </a:prstGeom>
        </p:spPr>
      </p:pic>
      <p:sp>
        <p:nvSpPr>
          <p:cNvPr id="29" name="TextBox 28">
            <a:extLst>
              <a:ext uri="{FF2B5EF4-FFF2-40B4-BE49-F238E27FC236}">
                <a16:creationId xmlns:a16="http://schemas.microsoft.com/office/drawing/2014/main" id="{99C4D520-D651-4B71-8473-A6D9D9BF66DF}"/>
              </a:ext>
            </a:extLst>
          </p:cNvPr>
          <p:cNvSpPr txBox="1"/>
          <p:nvPr/>
        </p:nvSpPr>
        <p:spPr>
          <a:xfrm>
            <a:off x="5196857" y="3591365"/>
            <a:ext cx="1630543" cy="1785104"/>
          </a:xfrm>
          <a:prstGeom prst="rect">
            <a:avLst/>
          </a:prstGeom>
          <a:solidFill>
            <a:schemeClr val="bg2"/>
          </a:solidFill>
        </p:spPr>
        <p:txBody>
          <a:bodyPr wrap="square" rtlCol="0">
            <a:spAutoFit/>
          </a:bodyPr>
          <a:lstStyle/>
          <a:p>
            <a:r>
              <a:rPr lang="en-GB" sz="1100" dirty="0"/>
              <a:t>Pencils come in different grades, the softer the pencil the darker the tone </a:t>
            </a:r>
          </a:p>
          <a:p>
            <a:pPr algn="ctr"/>
            <a:r>
              <a:rPr lang="en-GB" sz="1100" b="1" dirty="0"/>
              <a:t>H=Hard   B=Black</a:t>
            </a:r>
          </a:p>
          <a:p>
            <a:pPr algn="ctr"/>
            <a:endParaRPr lang="en-GB" sz="1100" b="1" dirty="0"/>
          </a:p>
          <a:p>
            <a:r>
              <a:rPr lang="en-GB" sz="1100" dirty="0"/>
              <a:t>In art </a:t>
            </a:r>
            <a:r>
              <a:rPr lang="en-GB" sz="1100" dirty="0">
                <a:highlight>
                  <a:srgbClr val="00FFFF"/>
                </a:highlight>
              </a:rPr>
              <a:t>the most useful pencils for shading are </a:t>
            </a:r>
            <a:r>
              <a:rPr lang="en-GB" sz="1100" b="1" dirty="0">
                <a:highlight>
                  <a:srgbClr val="00FFFF"/>
                </a:highlight>
              </a:rPr>
              <a:t>2B &amp; 4B </a:t>
            </a:r>
            <a:r>
              <a:rPr lang="en-GB" sz="1100" dirty="0">
                <a:highlight>
                  <a:srgbClr val="00FFFF"/>
                </a:highlight>
              </a:rPr>
              <a:t>to create a range of tones</a:t>
            </a:r>
          </a:p>
        </p:txBody>
      </p:sp>
      <p:pic>
        <p:nvPicPr>
          <p:cNvPr id="11" name="Picture 10">
            <a:extLst>
              <a:ext uri="{FF2B5EF4-FFF2-40B4-BE49-F238E27FC236}">
                <a16:creationId xmlns:a16="http://schemas.microsoft.com/office/drawing/2014/main" id="{80E0577C-1D0D-4EFD-9128-9565DC53029E}"/>
              </a:ext>
            </a:extLst>
          </p:cNvPr>
          <p:cNvPicPr>
            <a:picLocks noChangeAspect="1"/>
          </p:cNvPicPr>
          <p:nvPr/>
        </p:nvPicPr>
        <p:blipFill rotWithShape="1">
          <a:blip r:embed="rId6">
            <a:extLst>
              <a:ext uri="{28A0092B-C50C-407E-A947-70E740481C1C}">
                <a14:useLocalDpi xmlns:a14="http://schemas.microsoft.com/office/drawing/2010/main" val="0"/>
              </a:ext>
            </a:extLst>
          </a:blip>
          <a:srcRect l="18523" t="32850" r="16990" b="52891"/>
          <a:stretch/>
        </p:blipFill>
        <p:spPr>
          <a:xfrm rot="5400000">
            <a:off x="4076211" y="4177792"/>
            <a:ext cx="1615825" cy="575500"/>
          </a:xfrm>
          <a:prstGeom prst="rect">
            <a:avLst/>
          </a:prstGeom>
        </p:spPr>
      </p:pic>
      <p:pic>
        <p:nvPicPr>
          <p:cNvPr id="18" name="Picture 17">
            <a:extLst>
              <a:ext uri="{FF2B5EF4-FFF2-40B4-BE49-F238E27FC236}">
                <a16:creationId xmlns:a16="http://schemas.microsoft.com/office/drawing/2014/main" id="{31D01C39-2AAD-4044-93FB-6842F87E5877}"/>
              </a:ext>
            </a:extLst>
          </p:cNvPr>
          <p:cNvPicPr>
            <a:picLocks noChangeAspect="1"/>
          </p:cNvPicPr>
          <p:nvPr/>
        </p:nvPicPr>
        <p:blipFill rotWithShape="1">
          <a:blip r:embed="rId7">
            <a:extLst>
              <a:ext uri="{28A0092B-C50C-407E-A947-70E740481C1C}">
                <a14:useLocalDpi xmlns:a14="http://schemas.microsoft.com/office/drawing/2010/main" val="0"/>
              </a:ext>
            </a:extLst>
          </a:blip>
          <a:srcRect l="8403" r="5650"/>
          <a:stretch/>
        </p:blipFill>
        <p:spPr>
          <a:xfrm>
            <a:off x="4715643" y="5422899"/>
            <a:ext cx="1426087" cy="1376699"/>
          </a:xfrm>
          <a:custGeom>
            <a:avLst/>
            <a:gdLst>
              <a:gd name="connsiteX0" fmla="*/ 0 w 1426087"/>
              <a:gd name="connsiteY0" fmla="*/ 0 h 1376699"/>
              <a:gd name="connsiteX1" fmla="*/ 446841 w 1426087"/>
              <a:gd name="connsiteY1" fmla="*/ 0 h 1376699"/>
              <a:gd name="connsiteX2" fmla="*/ 907942 w 1426087"/>
              <a:gd name="connsiteY2" fmla="*/ 0 h 1376699"/>
              <a:gd name="connsiteX3" fmla="*/ 1426087 w 1426087"/>
              <a:gd name="connsiteY3" fmla="*/ 0 h 1376699"/>
              <a:gd name="connsiteX4" fmla="*/ 1426087 w 1426087"/>
              <a:gd name="connsiteY4" fmla="*/ 417599 h 1376699"/>
              <a:gd name="connsiteX5" fmla="*/ 1426087 w 1426087"/>
              <a:gd name="connsiteY5" fmla="*/ 904032 h 1376699"/>
              <a:gd name="connsiteX6" fmla="*/ 1426087 w 1426087"/>
              <a:gd name="connsiteY6" fmla="*/ 1376699 h 1376699"/>
              <a:gd name="connsiteX7" fmla="*/ 964986 w 1426087"/>
              <a:gd name="connsiteY7" fmla="*/ 1376699 h 1376699"/>
              <a:gd name="connsiteX8" fmla="*/ 518145 w 1426087"/>
              <a:gd name="connsiteY8" fmla="*/ 1376699 h 1376699"/>
              <a:gd name="connsiteX9" fmla="*/ 0 w 1426087"/>
              <a:gd name="connsiteY9" fmla="*/ 1376699 h 1376699"/>
              <a:gd name="connsiteX10" fmla="*/ 0 w 1426087"/>
              <a:gd name="connsiteY10" fmla="*/ 945333 h 1376699"/>
              <a:gd name="connsiteX11" fmla="*/ 0 w 1426087"/>
              <a:gd name="connsiteY11" fmla="*/ 513968 h 1376699"/>
              <a:gd name="connsiteX12" fmla="*/ 0 w 1426087"/>
              <a:gd name="connsiteY12" fmla="*/ 0 h 137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6087" h="1376699" fill="none" extrusionOk="0">
                <a:moveTo>
                  <a:pt x="0" y="0"/>
                </a:moveTo>
                <a:cubicBezTo>
                  <a:pt x="116313" y="-2561"/>
                  <a:pt x="243629" y="43625"/>
                  <a:pt x="446841" y="0"/>
                </a:cubicBezTo>
                <a:cubicBezTo>
                  <a:pt x="650053" y="-43625"/>
                  <a:pt x="693750" y="34318"/>
                  <a:pt x="907942" y="0"/>
                </a:cubicBezTo>
                <a:cubicBezTo>
                  <a:pt x="1122134" y="-34318"/>
                  <a:pt x="1223195" y="19367"/>
                  <a:pt x="1426087" y="0"/>
                </a:cubicBezTo>
                <a:cubicBezTo>
                  <a:pt x="1428635" y="171065"/>
                  <a:pt x="1378561" y="333998"/>
                  <a:pt x="1426087" y="417599"/>
                </a:cubicBezTo>
                <a:cubicBezTo>
                  <a:pt x="1473613" y="501200"/>
                  <a:pt x="1406076" y="668366"/>
                  <a:pt x="1426087" y="904032"/>
                </a:cubicBezTo>
                <a:cubicBezTo>
                  <a:pt x="1446098" y="1139698"/>
                  <a:pt x="1423071" y="1165604"/>
                  <a:pt x="1426087" y="1376699"/>
                </a:cubicBezTo>
                <a:cubicBezTo>
                  <a:pt x="1211726" y="1431646"/>
                  <a:pt x="1168916" y="1321571"/>
                  <a:pt x="964986" y="1376699"/>
                </a:cubicBezTo>
                <a:cubicBezTo>
                  <a:pt x="761056" y="1431827"/>
                  <a:pt x="704348" y="1332123"/>
                  <a:pt x="518145" y="1376699"/>
                </a:cubicBezTo>
                <a:cubicBezTo>
                  <a:pt x="331942" y="1421275"/>
                  <a:pt x="155403" y="1325805"/>
                  <a:pt x="0" y="1376699"/>
                </a:cubicBezTo>
                <a:cubicBezTo>
                  <a:pt x="-30535" y="1171771"/>
                  <a:pt x="39112" y="1056133"/>
                  <a:pt x="0" y="945333"/>
                </a:cubicBezTo>
                <a:cubicBezTo>
                  <a:pt x="-39112" y="834533"/>
                  <a:pt x="10372" y="719105"/>
                  <a:pt x="0" y="513968"/>
                </a:cubicBezTo>
                <a:cubicBezTo>
                  <a:pt x="-10372" y="308831"/>
                  <a:pt x="33339" y="182088"/>
                  <a:pt x="0" y="0"/>
                </a:cubicBezTo>
                <a:close/>
              </a:path>
              <a:path w="1426087" h="1376699" stroke="0" extrusionOk="0">
                <a:moveTo>
                  <a:pt x="0" y="0"/>
                </a:moveTo>
                <a:cubicBezTo>
                  <a:pt x="96167" y="-1383"/>
                  <a:pt x="351034" y="50728"/>
                  <a:pt x="446841" y="0"/>
                </a:cubicBezTo>
                <a:cubicBezTo>
                  <a:pt x="542648" y="-50728"/>
                  <a:pt x="721054" y="820"/>
                  <a:pt x="893681" y="0"/>
                </a:cubicBezTo>
                <a:cubicBezTo>
                  <a:pt x="1066308" y="-820"/>
                  <a:pt x="1262781" y="48828"/>
                  <a:pt x="1426087" y="0"/>
                </a:cubicBezTo>
                <a:cubicBezTo>
                  <a:pt x="1433528" y="142857"/>
                  <a:pt x="1418526" y="283922"/>
                  <a:pt x="1426087" y="417599"/>
                </a:cubicBezTo>
                <a:cubicBezTo>
                  <a:pt x="1433648" y="551276"/>
                  <a:pt x="1374663" y="706104"/>
                  <a:pt x="1426087" y="862731"/>
                </a:cubicBezTo>
                <a:cubicBezTo>
                  <a:pt x="1477511" y="1019358"/>
                  <a:pt x="1366365" y="1207705"/>
                  <a:pt x="1426087" y="1376699"/>
                </a:cubicBezTo>
                <a:cubicBezTo>
                  <a:pt x="1312492" y="1417659"/>
                  <a:pt x="1184384" y="1359055"/>
                  <a:pt x="950725" y="1376699"/>
                </a:cubicBezTo>
                <a:cubicBezTo>
                  <a:pt x="717066" y="1394343"/>
                  <a:pt x="595101" y="1335384"/>
                  <a:pt x="489623" y="1376699"/>
                </a:cubicBezTo>
                <a:cubicBezTo>
                  <a:pt x="384145" y="1418014"/>
                  <a:pt x="205930" y="1331695"/>
                  <a:pt x="0" y="1376699"/>
                </a:cubicBezTo>
                <a:cubicBezTo>
                  <a:pt x="-41309" y="1192290"/>
                  <a:pt x="50284" y="1126987"/>
                  <a:pt x="0" y="931566"/>
                </a:cubicBezTo>
                <a:cubicBezTo>
                  <a:pt x="-50284" y="736145"/>
                  <a:pt x="6188" y="688314"/>
                  <a:pt x="0" y="458900"/>
                </a:cubicBezTo>
                <a:cubicBezTo>
                  <a:pt x="-6188" y="229486"/>
                  <a:pt x="27840" y="150186"/>
                  <a:pt x="0" y="0"/>
                </a:cubicBezTo>
                <a:close/>
              </a:path>
            </a:pathLst>
          </a:custGeom>
          <a:ln w="28575">
            <a:solidFill>
              <a:schemeClr val="tx1"/>
            </a:solidFill>
            <a:prstDash val="solid"/>
            <a:extLst>
              <a:ext uri="{C807C97D-BFC1-408E-A445-0C87EB9F89A2}">
                <ask:lineSketchStyleProps xmlns:ask="http://schemas.microsoft.com/office/drawing/2018/sketchyshapes" sd="2147011291">
                  <a:prstGeom prst="rect">
                    <a:avLst/>
                  </a:prstGeom>
                  <ask:type>
                    <ask:lineSketchScribble/>
                  </ask:type>
                </ask:lineSketchStyleProps>
              </a:ext>
            </a:extLst>
          </a:ln>
        </p:spPr>
      </p:pic>
      <p:sp>
        <p:nvSpPr>
          <p:cNvPr id="4" name="TextBox 3">
            <a:extLst>
              <a:ext uri="{FF2B5EF4-FFF2-40B4-BE49-F238E27FC236}">
                <a16:creationId xmlns:a16="http://schemas.microsoft.com/office/drawing/2014/main" id="{ADC06577-1073-4B19-A729-910031FB625F}"/>
              </a:ext>
            </a:extLst>
          </p:cNvPr>
          <p:cNvSpPr txBox="1"/>
          <p:nvPr/>
        </p:nvSpPr>
        <p:spPr>
          <a:xfrm>
            <a:off x="6922686" y="129169"/>
            <a:ext cx="2790308" cy="2585323"/>
          </a:xfrm>
          <a:custGeom>
            <a:avLst/>
            <a:gdLst>
              <a:gd name="connsiteX0" fmla="*/ 0 w 2790308"/>
              <a:gd name="connsiteY0" fmla="*/ 0 h 2585323"/>
              <a:gd name="connsiteX1" fmla="*/ 613868 w 2790308"/>
              <a:gd name="connsiteY1" fmla="*/ 0 h 2585323"/>
              <a:gd name="connsiteX2" fmla="*/ 1199832 w 2790308"/>
              <a:gd name="connsiteY2" fmla="*/ 0 h 2585323"/>
              <a:gd name="connsiteX3" fmla="*/ 1757894 w 2790308"/>
              <a:gd name="connsiteY3" fmla="*/ 0 h 2585323"/>
              <a:gd name="connsiteX4" fmla="*/ 2232246 w 2790308"/>
              <a:gd name="connsiteY4" fmla="*/ 0 h 2585323"/>
              <a:gd name="connsiteX5" fmla="*/ 2790308 w 2790308"/>
              <a:gd name="connsiteY5" fmla="*/ 0 h 2585323"/>
              <a:gd name="connsiteX6" fmla="*/ 2790308 w 2790308"/>
              <a:gd name="connsiteY6" fmla="*/ 465358 h 2585323"/>
              <a:gd name="connsiteX7" fmla="*/ 2790308 w 2790308"/>
              <a:gd name="connsiteY7" fmla="*/ 982423 h 2585323"/>
              <a:gd name="connsiteX8" fmla="*/ 2790308 w 2790308"/>
              <a:gd name="connsiteY8" fmla="*/ 1421928 h 2585323"/>
              <a:gd name="connsiteX9" fmla="*/ 2790308 w 2790308"/>
              <a:gd name="connsiteY9" fmla="*/ 1913139 h 2585323"/>
              <a:gd name="connsiteX10" fmla="*/ 2790308 w 2790308"/>
              <a:gd name="connsiteY10" fmla="*/ 2585323 h 2585323"/>
              <a:gd name="connsiteX11" fmla="*/ 2288053 w 2790308"/>
              <a:gd name="connsiteY11" fmla="*/ 2585323 h 2585323"/>
              <a:gd name="connsiteX12" fmla="*/ 1785797 w 2790308"/>
              <a:gd name="connsiteY12" fmla="*/ 2585323 h 2585323"/>
              <a:gd name="connsiteX13" fmla="*/ 1199832 w 2790308"/>
              <a:gd name="connsiteY13" fmla="*/ 2585323 h 2585323"/>
              <a:gd name="connsiteX14" fmla="*/ 697577 w 2790308"/>
              <a:gd name="connsiteY14" fmla="*/ 2585323 h 2585323"/>
              <a:gd name="connsiteX15" fmla="*/ 0 w 2790308"/>
              <a:gd name="connsiteY15" fmla="*/ 2585323 h 2585323"/>
              <a:gd name="connsiteX16" fmla="*/ 0 w 2790308"/>
              <a:gd name="connsiteY16" fmla="*/ 2068258 h 2585323"/>
              <a:gd name="connsiteX17" fmla="*/ 0 w 2790308"/>
              <a:gd name="connsiteY17" fmla="*/ 1551194 h 2585323"/>
              <a:gd name="connsiteX18" fmla="*/ 0 w 2790308"/>
              <a:gd name="connsiteY18" fmla="*/ 1111689 h 2585323"/>
              <a:gd name="connsiteX19" fmla="*/ 0 w 2790308"/>
              <a:gd name="connsiteY19" fmla="*/ 620478 h 2585323"/>
              <a:gd name="connsiteX20" fmla="*/ 0 w 2790308"/>
              <a:gd name="connsiteY20" fmla="*/ 0 h 25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0308" h="2585323" extrusionOk="0">
                <a:moveTo>
                  <a:pt x="0" y="0"/>
                </a:moveTo>
                <a:cubicBezTo>
                  <a:pt x="191159" y="-57799"/>
                  <a:pt x="416494" y="57873"/>
                  <a:pt x="613868" y="0"/>
                </a:cubicBezTo>
                <a:cubicBezTo>
                  <a:pt x="811242" y="-57873"/>
                  <a:pt x="1014020" y="8638"/>
                  <a:pt x="1199832" y="0"/>
                </a:cubicBezTo>
                <a:cubicBezTo>
                  <a:pt x="1385644" y="-8638"/>
                  <a:pt x="1501971" y="54837"/>
                  <a:pt x="1757894" y="0"/>
                </a:cubicBezTo>
                <a:cubicBezTo>
                  <a:pt x="2013817" y="-54837"/>
                  <a:pt x="2130346" y="40988"/>
                  <a:pt x="2232246" y="0"/>
                </a:cubicBezTo>
                <a:cubicBezTo>
                  <a:pt x="2334146" y="-40988"/>
                  <a:pt x="2595354" y="25057"/>
                  <a:pt x="2790308" y="0"/>
                </a:cubicBezTo>
                <a:cubicBezTo>
                  <a:pt x="2812138" y="212215"/>
                  <a:pt x="2772233" y="288436"/>
                  <a:pt x="2790308" y="465358"/>
                </a:cubicBezTo>
                <a:cubicBezTo>
                  <a:pt x="2808383" y="642280"/>
                  <a:pt x="2763467" y="847123"/>
                  <a:pt x="2790308" y="982423"/>
                </a:cubicBezTo>
                <a:cubicBezTo>
                  <a:pt x="2817149" y="1117723"/>
                  <a:pt x="2774590" y="1204539"/>
                  <a:pt x="2790308" y="1421928"/>
                </a:cubicBezTo>
                <a:cubicBezTo>
                  <a:pt x="2806026" y="1639318"/>
                  <a:pt x="2770833" y="1693235"/>
                  <a:pt x="2790308" y="1913139"/>
                </a:cubicBezTo>
                <a:cubicBezTo>
                  <a:pt x="2809783" y="2133043"/>
                  <a:pt x="2760922" y="2318605"/>
                  <a:pt x="2790308" y="2585323"/>
                </a:cubicBezTo>
                <a:cubicBezTo>
                  <a:pt x="2571263" y="2642432"/>
                  <a:pt x="2466176" y="2562322"/>
                  <a:pt x="2288053" y="2585323"/>
                </a:cubicBezTo>
                <a:cubicBezTo>
                  <a:pt x="2109930" y="2608324"/>
                  <a:pt x="1984490" y="2549577"/>
                  <a:pt x="1785797" y="2585323"/>
                </a:cubicBezTo>
                <a:cubicBezTo>
                  <a:pt x="1587104" y="2621069"/>
                  <a:pt x="1335205" y="2537869"/>
                  <a:pt x="1199832" y="2585323"/>
                </a:cubicBezTo>
                <a:cubicBezTo>
                  <a:pt x="1064459" y="2632777"/>
                  <a:pt x="922526" y="2535991"/>
                  <a:pt x="697577" y="2585323"/>
                </a:cubicBezTo>
                <a:cubicBezTo>
                  <a:pt x="472628" y="2634655"/>
                  <a:pt x="215369" y="2511725"/>
                  <a:pt x="0" y="2585323"/>
                </a:cubicBezTo>
                <a:cubicBezTo>
                  <a:pt x="-3286" y="2396984"/>
                  <a:pt x="55390" y="2228784"/>
                  <a:pt x="0" y="2068258"/>
                </a:cubicBezTo>
                <a:cubicBezTo>
                  <a:pt x="-55390" y="1907733"/>
                  <a:pt x="13917" y="1680180"/>
                  <a:pt x="0" y="1551194"/>
                </a:cubicBezTo>
                <a:cubicBezTo>
                  <a:pt x="-13917" y="1422208"/>
                  <a:pt x="13892" y="1297465"/>
                  <a:pt x="0" y="1111689"/>
                </a:cubicBezTo>
                <a:cubicBezTo>
                  <a:pt x="-13892" y="925913"/>
                  <a:pt x="45479" y="749406"/>
                  <a:pt x="0" y="620478"/>
                </a:cubicBezTo>
                <a:cubicBezTo>
                  <a:pt x="-45479" y="491550"/>
                  <a:pt x="72154" y="178578"/>
                  <a:pt x="0" y="0"/>
                </a:cubicBezTo>
                <a:close/>
              </a:path>
            </a:pathLst>
          </a:custGeom>
          <a:noFill/>
          <a:ln w="28575">
            <a:solidFill>
              <a:schemeClr val="tx1"/>
            </a:solidFill>
            <a:prstDash val="solid"/>
            <a:extLst>
              <a:ext uri="{C807C97D-BFC1-408E-A445-0C87EB9F89A2}">
                <ask:lineSketchStyleProps xmlns:ask="http://schemas.microsoft.com/office/drawing/2018/sketchyshapes" sd="1970877348">
                  <a:prstGeom prst="rect">
                    <a:avLst/>
                  </a:prstGeom>
                  <ask:type>
                    <ask:lineSketchScribble/>
                  </ask:type>
                </ask:lineSketchStyleProps>
              </a:ext>
            </a:extLst>
          </a:ln>
        </p:spPr>
        <p:txBody>
          <a:bodyPr wrap="square" rtlCol="0">
            <a:spAutoFit/>
          </a:bodyPr>
          <a:lstStyle/>
          <a:p>
            <a:pPr algn="ctr"/>
            <a:r>
              <a:rPr lang="en-GB" sz="1400" b="1" dirty="0" err="1">
                <a:highlight>
                  <a:srgbClr val="FFFF00"/>
                </a:highlight>
              </a:rPr>
              <a:t>Sgraffito</a:t>
            </a:r>
            <a:r>
              <a:rPr lang="en-GB" sz="1400" dirty="0">
                <a:highlight>
                  <a:srgbClr val="FFFF00"/>
                </a:highlight>
              </a:rPr>
              <a:t> </a:t>
            </a:r>
          </a:p>
          <a:p>
            <a:r>
              <a:rPr lang="en-GB" sz="1100" dirty="0"/>
              <a:t>This is an Italian word which means: </a:t>
            </a:r>
            <a:r>
              <a:rPr lang="en-GB" sz="1100" b="1" dirty="0"/>
              <a:t>“scratched</a:t>
            </a:r>
            <a:r>
              <a:rPr lang="en-GB" sz="1100" dirty="0"/>
              <a:t>”. It consists of putting down a base surface, covering it with another, and then </a:t>
            </a:r>
            <a:r>
              <a:rPr lang="en-GB" sz="1100" dirty="0">
                <a:highlight>
                  <a:srgbClr val="00FFFF"/>
                </a:highlight>
              </a:rPr>
              <a:t>scratching the top layer to reveal the bottom base colour </a:t>
            </a:r>
            <a:r>
              <a:rPr lang="en-GB" sz="1100" dirty="0"/>
              <a:t>using lots of different mark- making effects.</a:t>
            </a:r>
          </a:p>
          <a:p>
            <a:endParaRPr lang="en-GB" sz="1100" dirty="0"/>
          </a:p>
          <a:p>
            <a:endParaRPr lang="en-GB" sz="1100" dirty="0"/>
          </a:p>
          <a:p>
            <a:endParaRPr lang="en-GB" sz="1400" dirty="0"/>
          </a:p>
          <a:p>
            <a:endParaRPr lang="en-GB" sz="1400" dirty="0"/>
          </a:p>
          <a:p>
            <a:endParaRPr lang="en-GB" sz="1400" dirty="0"/>
          </a:p>
          <a:p>
            <a:r>
              <a:rPr lang="en-GB" sz="1400" dirty="0">
                <a:solidFill>
                  <a:schemeClr val="bg1"/>
                </a:solidFill>
              </a:rPr>
              <a:t> Italian </a:t>
            </a:r>
            <a:r>
              <a:rPr lang="en-GB" dirty="0">
                <a:solidFill>
                  <a:schemeClr val="bg1"/>
                </a:solidFill>
              </a:rPr>
              <a:t>g the top layer to </a:t>
            </a:r>
          </a:p>
        </p:txBody>
      </p:sp>
      <p:pic>
        <p:nvPicPr>
          <p:cNvPr id="32" name="Picture 4" descr="DIY scratch board.    1) Heavily cover a canvas board with oil pastel in any random design.   2) Paint over the entire thing with Tempera Paint  3) Allow to dry.  4) Scratch any design your heart desires using anything pointy (paper clip, sgraffito tool, needle tool, inkless pen, etc).  5) With a wide, flat brush, carefully apply a generous amount of Mod Podge or other Sealing agent --without dragging the oil pastel across your design.  (It may take a little practice to see how much sealer is...">
            <a:extLst>
              <a:ext uri="{FF2B5EF4-FFF2-40B4-BE49-F238E27FC236}">
                <a16:creationId xmlns:a16="http://schemas.microsoft.com/office/drawing/2014/main" id="{5E7C42D3-496B-41C4-A699-85C7D96BC48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58322" y="1474857"/>
            <a:ext cx="1470597" cy="1158279"/>
          </a:xfrm>
          <a:prstGeom prst="rect">
            <a:avLst/>
          </a:prstGeom>
          <a:noFill/>
        </p:spPr>
      </p:pic>
      <p:pic>
        <p:nvPicPr>
          <p:cNvPr id="31" name="x_x_CBF02962-FCB2-42C8-A0DF-72B0B6B317EE">
            <a:extLst>
              <a:ext uri="{FF2B5EF4-FFF2-40B4-BE49-F238E27FC236}">
                <a16:creationId xmlns:a16="http://schemas.microsoft.com/office/drawing/2014/main" id="{517927F3-958A-4FDD-92EB-13C6417D200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008596" y="1474861"/>
            <a:ext cx="1107964" cy="1158279"/>
          </a:xfrm>
          <a:prstGeom prst="rect">
            <a:avLst/>
          </a:prstGeom>
          <a:noFill/>
          <a:ln cap="flat">
            <a:noFill/>
          </a:ln>
        </p:spPr>
      </p:pic>
      <p:pic>
        <p:nvPicPr>
          <p:cNvPr id="30" name="Picture 2" descr="BCHS_SHIELD_ONLY_Full_Colour">
            <a:extLst>
              <a:ext uri="{FF2B5EF4-FFF2-40B4-BE49-F238E27FC236}">
                <a16:creationId xmlns:a16="http://schemas.microsoft.com/office/drawing/2014/main" id="{5458262C-522E-4D33-A71E-422B4D3BA2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9747" y="33924"/>
            <a:ext cx="452778" cy="5516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a:extLst>
              <a:ext uri="{FF2B5EF4-FFF2-40B4-BE49-F238E27FC236}">
                <a16:creationId xmlns:a16="http://schemas.microsoft.com/office/drawing/2014/main" id="{F017861C-A826-445E-B772-801FB724C5B7}"/>
              </a:ext>
            </a:extLst>
          </p:cNvPr>
          <p:cNvSpPr txBox="1"/>
          <p:nvPr/>
        </p:nvSpPr>
        <p:spPr>
          <a:xfrm>
            <a:off x="7008596" y="3136236"/>
            <a:ext cx="1149726" cy="1477328"/>
          </a:xfrm>
          <a:prstGeom prst="rect">
            <a:avLst/>
          </a:prstGeom>
          <a:solidFill>
            <a:schemeClr val="bg2">
              <a:lumMod val="90000"/>
            </a:schemeClr>
          </a:solidFill>
        </p:spPr>
        <p:txBody>
          <a:bodyPr wrap="square" rtlCol="0">
            <a:spAutoFit/>
          </a:bodyPr>
          <a:lstStyle/>
          <a:p>
            <a:r>
              <a:rPr lang="en-GB" sz="1000" b="0" i="0" dirty="0" err="1">
                <a:solidFill>
                  <a:srgbClr val="4D5156"/>
                </a:solidFill>
                <a:effectLst/>
                <a:latin typeface="arial" panose="020B0604020202020204" pitchFamily="34" charset="0"/>
              </a:rPr>
              <a:t>Zentangle</a:t>
            </a:r>
            <a:r>
              <a:rPr lang="en-GB" sz="1000" b="0" i="0" dirty="0">
                <a:solidFill>
                  <a:srgbClr val="4D5156"/>
                </a:solidFill>
                <a:effectLst/>
                <a:latin typeface="arial" panose="020B0604020202020204" pitchFamily="34" charset="0"/>
              </a:rPr>
              <a:t> is </a:t>
            </a:r>
            <a:r>
              <a:rPr lang="en-GB" sz="1000" b="1" i="0" dirty="0">
                <a:solidFill>
                  <a:srgbClr val="5F6368"/>
                </a:solidFill>
                <a:effectLst/>
                <a:latin typeface="arial" panose="020B0604020202020204" pitchFamily="34" charset="0"/>
              </a:rPr>
              <a:t>a style of drawing, that uses repetitive patterns and represents an artistic method of relaxation for many</a:t>
            </a:r>
            <a:r>
              <a:rPr lang="en-GB" sz="1000" b="0" i="0" dirty="0">
                <a:solidFill>
                  <a:srgbClr val="4D5156"/>
                </a:solidFill>
                <a:effectLst/>
                <a:latin typeface="arial" panose="020B0604020202020204" pitchFamily="34" charset="0"/>
              </a:rPr>
              <a:t>.</a:t>
            </a:r>
            <a:endParaRPr lang="en-GB" sz="1000" dirty="0"/>
          </a:p>
        </p:txBody>
      </p:sp>
      <p:pic>
        <p:nvPicPr>
          <p:cNvPr id="14" name="Picture 13" descr="A picture containing text&#10;&#10;Description automatically generated">
            <a:extLst>
              <a:ext uri="{FF2B5EF4-FFF2-40B4-BE49-F238E27FC236}">
                <a16:creationId xmlns:a16="http://schemas.microsoft.com/office/drawing/2014/main" id="{2ED76709-FE34-4C86-A540-98CE34DE0B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8605455" y="5603266"/>
            <a:ext cx="1028185" cy="1222944"/>
          </a:xfrm>
          <a:prstGeom prst="rect">
            <a:avLst/>
          </a:prstGeom>
        </p:spPr>
      </p:pic>
      <p:pic>
        <p:nvPicPr>
          <p:cNvPr id="20" name="Picture 19" descr="Diagram&#10;&#10;Description automatically generated">
            <a:extLst>
              <a:ext uri="{FF2B5EF4-FFF2-40B4-BE49-F238E27FC236}">
                <a16:creationId xmlns:a16="http://schemas.microsoft.com/office/drawing/2014/main" id="{F97222AF-10C4-4082-8CAA-CD6F0C3ED2B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08077" y="4845440"/>
            <a:ext cx="1205653" cy="801222"/>
          </a:xfrm>
          <a:prstGeom prst="rect">
            <a:avLst/>
          </a:prstGeom>
        </p:spPr>
      </p:pic>
      <p:sp>
        <p:nvSpPr>
          <p:cNvPr id="39" name="TextBox 38">
            <a:extLst>
              <a:ext uri="{FF2B5EF4-FFF2-40B4-BE49-F238E27FC236}">
                <a16:creationId xmlns:a16="http://schemas.microsoft.com/office/drawing/2014/main" id="{C967294A-CC94-4F43-8851-9D7E7584146A}"/>
              </a:ext>
            </a:extLst>
          </p:cNvPr>
          <p:cNvSpPr txBox="1"/>
          <p:nvPr/>
        </p:nvSpPr>
        <p:spPr>
          <a:xfrm>
            <a:off x="106565" y="4358512"/>
            <a:ext cx="4404966" cy="2462213"/>
          </a:xfrm>
          <a:prstGeom prst="rect">
            <a:avLst/>
          </a:prstGeom>
          <a:noFill/>
          <a:ln>
            <a:solidFill>
              <a:schemeClr val="tx1"/>
            </a:solidFill>
            <a:prstDash val="lgDash"/>
          </a:ln>
        </p:spPr>
        <p:txBody>
          <a:bodyPr wrap="square" rtlCol="0">
            <a:spAutoFit/>
          </a:bodyPr>
          <a:lstStyle/>
          <a:p>
            <a:pPr algn="ctr"/>
            <a:r>
              <a:rPr lang="en-GB" sz="1100" b="1" dirty="0">
                <a:highlight>
                  <a:srgbClr val="FFFF00"/>
                </a:highlight>
              </a:rPr>
              <a:t>Tonal Shading</a:t>
            </a:r>
          </a:p>
          <a:p>
            <a:r>
              <a:rPr lang="en-GB" sz="1100" dirty="0"/>
              <a:t>To prevent your drawings from looking flat, </a:t>
            </a:r>
            <a:r>
              <a:rPr lang="en-GB" sz="1100" dirty="0">
                <a:highlight>
                  <a:srgbClr val="00FFFF"/>
                </a:highlight>
              </a:rPr>
              <a:t>you should use a range of </a:t>
            </a:r>
            <a:r>
              <a:rPr lang="en-GB" sz="1100" b="1" dirty="0">
                <a:highlight>
                  <a:srgbClr val="00FFFF"/>
                </a:highlight>
              </a:rPr>
              <a:t>tones from dark to light</a:t>
            </a:r>
            <a:r>
              <a:rPr lang="en-GB" sz="1100" dirty="0">
                <a:highlight>
                  <a:srgbClr val="00FFFF"/>
                </a:highlight>
              </a:rPr>
              <a:t>.</a:t>
            </a:r>
            <a:r>
              <a:rPr lang="en-GB" sz="1100" dirty="0"/>
              <a:t> Varying the pressure and layering your pencil creates different tones. Use the direction of your pencil to enhance the 2D surface, you can also use shadows which will make objects appear 3D.</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pic>
        <p:nvPicPr>
          <p:cNvPr id="1026" name="Picture 2">
            <a:extLst>
              <a:ext uri="{FF2B5EF4-FFF2-40B4-BE49-F238E27FC236}">
                <a16:creationId xmlns:a16="http://schemas.microsoft.com/office/drawing/2014/main" id="{72268603-80A4-4791-98BF-A8B8C5826A2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565" y="1565259"/>
            <a:ext cx="4369321" cy="2749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2343E1-DB07-4C04-81A8-2C7A2B2282EA}"/>
              </a:ext>
            </a:extLst>
          </p:cNvPr>
          <p:cNvSpPr txBox="1"/>
          <p:nvPr/>
        </p:nvSpPr>
        <p:spPr>
          <a:xfrm>
            <a:off x="2473480" y="673148"/>
            <a:ext cx="1938520" cy="369332"/>
          </a:xfrm>
          <a:prstGeom prst="rect">
            <a:avLst/>
          </a:prstGeom>
          <a:noFill/>
        </p:spPr>
        <p:txBody>
          <a:bodyPr wrap="square" rtlCol="0">
            <a:spAutoFit/>
          </a:bodyPr>
          <a:lstStyle/>
          <a:p>
            <a:r>
              <a:rPr lang="en-GB" dirty="0"/>
              <a:t> </a:t>
            </a:r>
          </a:p>
        </p:txBody>
      </p:sp>
      <p:sp>
        <p:nvSpPr>
          <p:cNvPr id="15" name="Arrow: Right 14">
            <a:extLst>
              <a:ext uri="{FF2B5EF4-FFF2-40B4-BE49-F238E27FC236}">
                <a16:creationId xmlns:a16="http://schemas.microsoft.com/office/drawing/2014/main" id="{8B29B2B7-50F2-4AD3-91BA-A27E1FB54711}"/>
              </a:ext>
            </a:extLst>
          </p:cNvPr>
          <p:cNvSpPr/>
          <p:nvPr/>
        </p:nvSpPr>
        <p:spPr>
          <a:xfrm rot="7634495">
            <a:off x="2581125" y="1059757"/>
            <a:ext cx="646216" cy="389459"/>
          </a:xfrm>
          <a:prstGeom prst="rightArrow">
            <a:avLst>
              <a:gd name="adj1" fmla="val 50000"/>
              <a:gd name="adj2" fmla="val 38061"/>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7" name="TextBox 16">
            <a:extLst>
              <a:ext uri="{FF2B5EF4-FFF2-40B4-BE49-F238E27FC236}">
                <a16:creationId xmlns:a16="http://schemas.microsoft.com/office/drawing/2014/main" id="{E07650A9-E0E8-47C7-9A1F-B98EC0E8CA78}"/>
              </a:ext>
            </a:extLst>
          </p:cNvPr>
          <p:cNvSpPr txBox="1"/>
          <p:nvPr/>
        </p:nvSpPr>
        <p:spPr>
          <a:xfrm>
            <a:off x="3101009" y="102086"/>
            <a:ext cx="1338466" cy="1384995"/>
          </a:xfrm>
          <a:prstGeom prst="rect">
            <a:avLst/>
          </a:prstGeom>
          <a:solidFill>
            <a:schemeClr val="bg2">
              <a:lumMod val="90000"/>
            </a:schemeClr>
          </a:solidFill>
        </p:spPr>
        <p:txBody>
          <a:bodyPr wrap="square" rtlCol="0">
            <a:spAutoFit/>
          </a:bodyPr>
          <a:lstStyle/>
          <a:p>
            <a:r>
              <a:rPr lang="en-GB" sz="1200" dirty="0"/>
              <a:t>The </a:t>
            </a:r>
            <a:r>
              <a:rPr lang="en-GB" sz="1200" b="1" dirty="0"/>
              <a:t>Formal elements of art</a:t>
            </a:r>
            <a:r>
              <a:rPr lang="en-GB" sz="1200" dirty="0"/>
              <a:t> are the building blocks used by artists to create a work of art.</a:t>
            </a:r>
          </a:p>
        </p:txBody>
      </p:sp>
      <p:sp>
        <p:nvSpPr>
          <p:cNvPr id="25" name="Arrow: Down 24">
            <a:extLst>
              <a:ext uri="{FF2B5EF4-FFF2-40B4-BE49-F238E27FC236}">
                <a16:creationId xmlns:a16="http://schemas.microsoft.com/office/drawing/2014/main" id="{67C8D47A-CD5F-4252-82BA-8AB1A713C8A0}"/>
              </a:ext>
            </a:extLst>
          </p:cNvPr>
          <p:cNvSpPr/>
          <p:nvPr/>
        </p:nvSpPr>
        <p:spPr>
          <a:xfrm rot="5400000">
            <a:off x="6320529" y="6174757"/>
            <a:ext cx="233163" cy="510473"/>
          </a:xfrm>
          <a:prstGeom prst="downArrow">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3" name="Picture 12" descr="A drawing of a butterfly&#10;&#10;Description automatically generated with medium confidence">
            <a:extLst>
              <a:ext uri="{FF2B5EF4-FFF2-40B4-BE49-F238E27FC236}">
                <a16:creationId xmlns:a16="http://schemas.microsoft.com/office/drawing/2014/main" id="{DA34903A-07B7-0255-DC7D-D327C7C0A5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91031" y="3245086"/>
            <a:ext cx="1511072" cy="1436518"/>
          </a:xfrm>
          <a:prstGeom prst="rect">
            <a:avLst/>
          </a:prstGeom>
        </p:spPr>
      </p:pic>
    </p:spTree>
    <p:extLst>
      <p:ext uri="{BB962C8B-B14F-4D97-AF65-F5344CB8AC3E}">
        <p14:creationId xmlns:p14="http://schemas.microsoft.com/office/powerpoint/2010/main" val="42941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3F885B-6B8D-4E26-9756-890C1B4AFC38}"/>
              </a:ext>
            </a:extLst>
          </p:cNvPr>
          <p:cNvSpPr txBox="1"/>
          <p:nvPr/>
        </p:nvSpPr>
        <p:spPr>
          <a:xfrm>
            <a:off x="100496" y="93473"/>
            <a:ext cx="4755597" cy="400110"/>
          </a:xfrm>
          <a:prstGeom prst="rect">
            <a:avLst/>
          </a:prstGeom>
          <a:solidFill>
            <a:schemeClr val="tx1"/>
          </a:solidFill>
          <a:ln w="38100">
            <a:noFill/>
          </a:ln>
        </p:spPr>
        <p:txBody>
          <a:bodyPr wrap="square" rtlCol="0">
            <a:spAutoFit/>
          </a:bodyPr>
          <a:lstStyle/>
          <a:p>
            <a:pPr algn="ctr"/>
            <a:r>
              <a:rPr lang="en-GB" sz="2000" b="1" dirty="0">
                <a:solidFill>
                  <a:schemeClr val="bg1"/>
                </a:solidFill>
                <a:latin typeface="ChickenScratch AOE" panose="02000606030000020003" pitchFamily="2" charset="0"/>
              </a:rPr>
              <a:t>Y7 INSECTS PROJECT</a:t>
            </a:r>
          </a:p>
        </p:txBody>
      </p:sp>
      <p:sp>
        <p:nvSpPr>
          <p:cNvPr id="2" name="TextBox 1">
            <a:extLst>
              <a:ext uri="{FF2B5EF4-FFF2-40B4-BE49-F238E27FC236}">
                <a16:creationId xmlns:a16="http://schemas.microsoft.com/office/drawing/2014/main" id="{30328F4C-67BE-4E69-ABC9-F909FEA87144}"/>
              </a:ext>
            </a:extLst>
          </p:cNvPr>
          <p:cNvSpPr txBox="1"/>
          <p:nvPr/>
        </p:nvSpPr>
        <p:spPr>
          <a:xfrm>
            <a:off x="100499" y="542113"/>
            <a:ext cx="1600750" cy="2739211"/>
          </a:xfrm>
          <a:prstGeom prst="rect">
            <a:avLst/>
          </a:prstGeom>
          <a:solidFill>
            <a:schemeClr val="bg1"/>
          </a:solidFill>
          <a:ln w="19050">
            <a:solidFill>
              <a:schemeClr val="tx1"/>
            </a:solidFill>
            <a:prstDash val="dash"/>
          </a:ln>
        </p:spPr>
        <p:txBody>
          <a:bodyPr wrap="square" rtlCol="0">
            <a:spAutoFit/>
          </a:bodyPr>
          <a:lstStyle/>
          <a:p>
            <a:pPr algn="ctr"/>
            <a:r>
              <a:rPr lang="en-GB" sz="1200" b="1" dirty="0">
                <a:highlight>
                  <a:srgbClr val="C0C0C0"/>
                </a:highlight>
              </a:rPr>
              <a:t> </a:t>
            </a:r>
            <a:r>
              <a:rPr lang="en-GB" sz="1200" b="1" dirty="0">
                <a:highlight>
                  <a:srgbClr val="FFFF00"/>
                </a:highlight>
              </a:rPr>
              <a:t>Artist Research Page</a:t>
            </a:r>
            <a:endParaRPr lang="en-GB" sz="1100" b="1" dirty="0">
              <a:highlight>
                <a:srgbClr val="FFFF00"/>
              </a:highlight>
            </a:endParaRPr>
          </a:p>
          <a:p>
            <a:pPr algn="ctr"/>
            <a:r>
              <a:rPr lang="en-GB" sz="1400" b="1" dirty="0"/>
              <a:t>TWISBOQ</a:t>
            </a:r>
          </a:p>
          <a:p>
            <a:r>
              <a:rPr lang="en-GB" sz="1400" b="1" dirty="0">
                <a:highlight>
                  <a:srgbClr val="FFFF00"/>
                </a:highlight>
              </a:rPr>
              <a:t>T</a:t>
            </a:r>
            <a:r>
              <a:rPr lang="en-GB" sz="1200" dirty="0"/>
              <a:t>itle -  Artist name</a:t>
            </a:r>
          </a:p>
          <a:p>
            <a:r>
              <a:rPr lang="en-GB" sz="1400" b="1" dirty="0">
                <a:highlight>
                  <a:srgbClr val="FFFF00"/>
                </a:highlight>
              </a:rPr>
              <a:t>W</a:t>
            </a:r>
            <a:r>
              <a:rPr lang="en-GB" sz="1200" b="1" dirty="0"/>
              <a:t>riting </a:t>
            </a:r>
            <a:r>
              <a:rPr lang="en-GB" sz="1200" dirty="0"/>
              <a:t>-  Artist info</a:t>
            </a:r>
          </a:p>
          <a:p>
            <a:r>
              <a:rPr lang="en-GB" sz="1400" b="1" dirty="0">
                <a:highlight>
                  <a:srgbClr val="FFFF00"/>
                </a:highlight>
              </a:rPr>
              <a:t>I</a:t>
            </a:r>
            <a:r>
              <a:rPr lang="en-GB" sz="1200" b="1" dirty="0"/>
              <a:t>mages – </a:t>
            </a:r>
            <a:r>
              <a:rPr lang="en-GB" sz="1200" dirty="0"/>
              <a:t>Artist images</a:t>
            </a:r>
            <a:endParaRPr lang="en-GB" sz="1400" dirty="0"/>
          </a:p>
          <a:p>
            <a:r>
              <a:rPr lang="en-GB" sz="1400" b="1" dirty="0">
                <a:highlight>
                  <a:srgbClr val="FFFF00"/>
                </a:highlight>
              </a:rPr>
              <a:t>S</a:t>
            </a:r>
            <a:r>
              <a:rPr lang="en-GB" sz="1200" b="1" dirty="0"/>
              <a:t>tudy – </a:t>
            </a:r>
            <a:r>
              <a:rPr lang="en-GB" sz="1200" dirty="0"/>
              <a:t>own copy of artist’s work</a:t>
            </a:r>
          </a:p>
          <a:p>
            <a:r>
              <a:rPr lang="en-GB" sz="1400" b="1" dirty="0">
                <a:highlight>
                  <a:srgbClr val="FFFF00"/>
                </a:highlight>
              </a:rPr>
              <a:t>B</a:t>
            </a:r>
            <a:r>
              <a:rPr lang="en-GB" sz="1200" b="1" dirty="0"/>
              <a:t>ackground – </a:t>
            </a:r>
            <a:r>
              <a:rPr lang="en-GB" sz="1200" dirty="0"/>
              <a:t>creative </a:t>
            </a:r>
            <a:r>
              <a:rPr lang="en-GB" sz="1200" b="1" dirty="0"/>
              <a:t>and </a:t>
            </a:r>
            <a:r>
              <a:rPr lang="en-GB" sz="1200" dirty="0"/>
              <a:t>relevant to style</a:t>
            </a:r>
          </a:p>
          <a:p>
            <a:r>
              <a:rPr lang="en-GB" sz="1400" b="1" dirty="0">
                <a:highlight>
                  <a:srgbClr val="FFFF00"/>
                </a:highlight>
              </a:rPr>
              <a:t>O</a:t>
            </a:r>
            <a:r>
              <a:rPr lang="en-GB" sz="1200" b="1" dirty="0"/>
              <a:t>pinion </a:t>
            </a:r>
            <a:r>
              <a:rPr lang="en-GB" sz="1200" dirty="0"/>
              <a:t>– own opinion of artwork</a:t>
            </a:r>
          </a:p>
          <a:p>
            <a:r>
              <a:rPr lang="en-GB" sz="1400" b="1" dirty="0">
                <a:highlight>
                  <a:srgbClr val="FFFF00"/>
                </a:highlight>
              </a:rPr>
              <a:t>Q</a:t>
            </a:r>
            <a:r>
              <a:rPr lang="en-GB" sz="1200" b="1" dirty="0"/>
              <a:t>uote – </a:t>
            </a:r>
            <a:r>
              <a:rPr lang="en-GB" sz="1200" dirty="0"/>
              <a:t>from the artist</a:t>
            </a:r>
          </a:p>
        </p:txBody>
      </p:sp>
      <p:sp>
        <p:nvSpPr>
          <p:cNvPr id="4" name="TextBox 3">
            <a:extLst>
              <a:ext uri="{FF2B5EF4-FFF2-40B4-BE49-F238E27FC236}">
                <a16:creationId xmlns:a16="http://schemas.microsoft.com/office/drawing/2014/main" id="{BAB49264-C02D-4003-A4E8-C631FEEF3CEE}"/>
              </a:ext>
            </a:extLst>
          </p:cNvPr>
          <p:cNvSpPr txBox="1"/>
          <p:nvPr/>
        </p:nvSpPr>
        <p:spPr>
          <a:xfrm>
            <a:off x="102383" y="3368600"/>
            <a:ext cx="4802857" cy="3419462"/>
          </a:xfrm>
          <a:prstGeom prst="rect">
            <a:avLst/>
          </a:prstGeom>
          <a:solidFill>
            <a:schemeClr val="bg1"/>
          </a:solidFill>
          <a:ln w="19050">
            <a:solidFill>
              <a:schemeClr val="tx1"/>
            </a:solidFill>
            <a:prstDash val="dash"/>
          </a:ln>
        </p:spPr>
        <p:txBody>
          <a:bodyPr wrap="square" rtlCol="0">
            <a:spAutoFit/>
          </a:bodyPr>
          <a:lstStyle/>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p:txBody>
      </p:sp>
      <p:sp>
        <p:nvSpPr>
          <p:cNvPr id="18" name="TextBox 17">
            <a:extLst>
              <a:ext uri="{FF2B5EF4-FFF2-40B4-BE49-F238E27FC236}">
                <a16:creationId xmlns:a16="http://schemas.microsoft.com/office/drawing/2014/main" id="{B0163402-294D-47EE-A59B-83F62648B3B4}"/>
              </a:ext>
            </a:extLst>
          </p:cNvPr>
          <p:cNvSpPr txBox="1"/>
          <p:nvPr/>
        </p:nvSpPr>
        <p:spPr>
          <a:xfrm>
            <a:off x="1858428" y="592273"/>
            <a:ext cx="3036604" cy="1730939"/>
          </a:xfrm>
          <a:custGeom>
            <a:avLst/>
            <a:gdLst>
              <a:gd name="connsiteX0" fmla="*/ 0 w 3036604"/>
              <a:gd name="connsiteY0" fmla="*/ 0 h 1730939"/>
              <a:gd name="connsiteX1" fmla="*/ 566833 w 3036604"/>
              <a:gd name="connsiteY1" fmla="*/ 0 h 1730939"/>
              <a:gd name="connsiteX2" fmla="*/ 1072933 w 3036604"/>
              <a:gd name="connsiteY2" fmla="*/ 0 h 1730939"/>
              <a:gd name="connsiteX3" fmla="*/ 1548668 w 3036604"/>
              <a:gd name="connsiteY3" fmla="*/ 0 h 1730939"/>
              <a:gd name="connsiteX4" fmla="*/ 1994037 w 3036604"/>
              <a:gd name="connsiteY4" fmla="*/ 0 h 1730939"/>
              <a:gd name="connsiteX5" fmla="*/ 2560869 w 3036604"/>
              <a:gd name="connsiteY5" fmla="*/ 0 h 1730939"/>
              <a:gd name="connsiteX6" fmla="*/ 3036604 w 3036604"/>
              <a:gd name="connsiteY6" fmla="*/ 0 h 1730939"/>
              <a:gd name="connsiteX7" fmla="*/ 3036604 w 3036604"/>
              <a:gd name="connsiteY7" fmla="*/ 542361 h 1730939"/>
              <a:gd name="connsiteX8" fmla="*/ 3036604 w 3036604"/>
              <a:gd name="connsiteY8" fmla="*/ 1102031 h 1730939"/>
              <a:gd name="connsiteX9" fmla="*/ 3036604 w 3036604"/>
              <a:gd name="connsiteY9" fmla="*/ 1730939 h 1730939"/>
              <a:gd name="connsiteX10" fmla="*/ 2530503 w 3036604"/>
              <a:gd name="connsiteY10" fmla="*/ 1730939 h 1730939"/>
              <a:gd name="connsiteX11" fmla="*/ 2024403 w 3036604"/>
              <a:gd name="connsiteY11" fmla="*/ 1730939 h 1730939"/>
              <a:gd name="connsiteX12" fmla="*/ 1609400 w 3036604"/>
              <a:gd name="connsiteY12" fmla="*/ 1730939 h 1730939"/>
              <a:gd name="connsiteX13" fmla="*/ 1133665 w 3036604"/>
              <a:gd name="connsiteY13" fmla="*/ 1730939 h 1730939"/>
              <a:gd name="connsiteX14" fmla="*/ 657931 w 3036604"/>
              <a:gd name="connsiteY14" fmla="*/ 1730939 h 1730939"/>
              <a:gd name="connsiteX15" fmla="*/ 0 w 3036604"/>
              <a:gd name="connsiteY15" fmla="*/ 1730939 h 1730939"/>
              <a:gd name="connsiteX16" fmla="*/ 0 w 3036604"/>
              <a:gd name="connsiteY16" fmla="*/ 1205888 h 1730939"/>
              <a:gd name="connsiteX17" fmla="*/ 0 w 3036604"/>
              <a:gd name="connsiteY17" fmla="*/ 680836 h 1730939"/>
              <a:gd name="connsiteX18" fmla="*/ 0 w 3036604"/>
              <a:gd name="connsiteY18" fmla="*/ 0 h 173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36604" h="1730939" fill="none" extrusionOk="0">
                <a:moveTo>
                  <a:pt x="0" y="0"/>
                </a:moveTo>
                <a:cubicBezTo>
                  <a:pt x="187079" y="-14727"/>
                  <a:pt x="327422" y="28057"/>
                  <a:pt x="566833" y="0"/>
                </a:cubicBezTo>
                <a:cubicBezTo>
                  <a:pt x="806244" y="-28057"/>
                  <a:pt x="919732" y="28260"/>
                  <a:pt x="1072933" y="0"/>
                </a:cubicBezTo>
                <a:cubicBezTo>
                  <a:pt x="1226134" y="-28260"/>
                  <a:pt x="1411650" y="36409"/>
                  <a:pt x="1548668" y="0"/>
                </a:cubicBezTo>
                <a:cubicBezTo>
                  <a:pt x="1685687" y="-36409"/>
                  <a:pt x="1832821" y="22122"/>
                  <a:pt x="1994037" y="0"/>
                </a:cubicBezTo>
                <a:cubicBezTo>
                  <a:pt x="2155253" y="-22122"/>
                  <a:pt x="2443621" y="54561"/>
                  <a:pt x="2560869" y="0"/>
                </a:cubicBezTo>
                <a:cubicBezTo>
                  <a:pt x="2678117" y="-54561"/>
                  <a:pt x="2880163" y="4303"/>
                  <a:pt x="3036604" y="0"/>
                </a:cubicBezTo>
                <a:cubicBezTo>
                  <a:pt x="3085275" y="165451"/>
                  <a:pt x="2976570" y="301981"/>
                  <a:pt x="3036604" y="542361"/>
                </a:cubicBezTo>
                <a:cubicBezTo>
                  <a:pt x="3096638" y="782741"/>
                  <a:pt x="2994041" y="916423"/>
                  <a:pt x="3036604" y="1102031"/>
                </a:cubicBezTo>
                <a:cubicBezTo>
                  <a:pt x="3079167" y="1287639"/>
                  <a:pt x="2988756" y="1520068"/>
                  <a:pt x="3036604" y="1730939"/>
                </a:cubicBezTo>
                <a:cubicBezTo>
                  <a:pt x="2907178" y="1765618"/>
                  <a:pt x="2709271" y="1728846"/>
                  <a:pt x="2530503" y="1730939"/>
                </a:cubicBezTo>
                <a:cubicBezTo>
                  <a:pt x="2351735" y="1733032"/>
                  <a:pt x="2135642" y="1708358"/>
                  <a:pt x="2024403" y="1730939"/>
                </a:cubicBezTo>
                <a:cubicBezTo>
                  <a:pt x="1913164" y="1753520"/>
                  <a:pt x="1722998" y="1691511"/>
                  <a:pt x="1609400" y="1730939"/>
                </a:cubicBezTo>
                <a:cubicBezTo>
                  <a:pt x="1495802" y="1770367"/>
                  <a:pt x="1349254" y="1690476"/>
                  <a:pt x="1133665" y="1730939"/>
                </a:cubicBezTo>
                <a:cubicBezTo>
                  <a:pt x="918077" y="1771402"/>
                  <a:pt x="756468" y="1721601"/>
                  <a:pt x="657931" y="1730939"/>
                </a:cubicBezTo>
                <a:cubicBezTo>
                  <a:pt x="559394" y="1740277"/>
                  <a:pt x="186022" y="1677848"/>
                  <a:pt x="0" y="1730939"/>
                </a:cubicBezTo>
                <a:cubicBezTo>
                  <a:pt x="-2920" y="1534027"/>
                  <a:pt x="23787" y="1355481"/>
                  <a:pt x="0" y="1205888"/>
                </a:cubicBezTo>
                <a:cubicBezTo>
                  <a:pt x="-23787" y="1056295"/>
                  <a:pt x="10988" y="789287"/>
                  <a:pt x="0" y="680836"/>
                </a:cubicBezTo>
                <a:cubicBezTo>
                  <a:pt x="-10988" y="572385"/>
                  <a:pt x="76896" y="305909"/>
                  <a:pt x="0" y="0"/>
                </a:cubicBezTo>
                <a:close/>
              </a:path>
              <a:path w="3036604" h="1730939" stroke="0" extrusionOk="0">
                <a:moveTo>
                  <a:pt x="0" y="0"/>
                </a:moveTo>
                <a:cubicBezTo>
                  <a:pt x="150708" y="-13540"/>
                  <a:pt x="238890" y="30391"/>
                  <a:pt x="415003" y="0"/>
                </a:cubicBezTo>
                <a:cubicBezTo>
                  <a:pt x="591116" y="-30391"/>
                  <a:pt x="672798" y="26818"/>
                  <a:pt x="921103" y="0"/>
                </a:cubicBezTo>
                <a:cubicBezTo>
                  <a:pt x="1169408" y="-26818"/>
                  <a:pt x="1255421" y="22395"/>
                  <a:pt x="1457570" y="0"/>
                </a:cubicBezTo>
                <a:cubicBezTo>
                  <a:pt x="1659719" y="-22395"/>
                  <a:pt x="1804657" y="1974"/>
                  <a:pt x="2024403" y="0"/>
                </a:cubicBezTo>
                <a:cubicBezTo>
                  <a:pt x="2244149" y="-1974"/>
                  <a:pt x="2340287" y="11803"/>
                  <a:pt x="2530503" y="0"/>
                </a:cubicBezTo>
                <a:cubicBezTo>
                  <a:pt x="2720719" y="-11803"/>
                  <a:pt x="2935199" y="29219"/>
                  <a:pt x="3036604" y="0"/>
                </a:cubicBezTo>
                <a:cubicBezTo>
                  <a:pt x="3039985" y="239712"/>
                  <a:pt x="3007042" y="290978"/>
                  <a:pt x="3036604" y="542361"/>
                </a:cubicBezTo>
                <a:cubicBezTo>
                  <a:pt x="3066166" y="793744"/>
                  <a:pt x="2998295" y="984561"/>
                  <a:pt x="3036604" y="1119341"/>
                </a:cubicBezTo>
                <a:cubicBezTo>
                  <a:pt x="3074913" y="1254121"/>
                  <a:pt x="3019385" y="1453827"/>
                  <a:pt x="3036604" y="1730939"/>
                </a:cubicBezTo>
                <a:cubicBezTo>
                  <a:pt x="2784916" y="1759542"/>
                  <a:pt x="2660182" y="1677626"/>
                  <a:pt x="2469771" y="1730939"/>
                </a:cubicBezTo>
                <a:cubicBezTo>
                  <a:pt x="2279360" y="1784252"/>
                  <a:pt x="2102789" y="1709675"/>
                  <a:pt x="1994037" y="1730939"/>
                </a:cubicBezTo>
                <a:cubicBezTo>
                  <a:pt x="1885285" y="1752203"/>
                  <a:pt x="1616466" y="1706761"/>
                  <a:pt x="1427204" y="1730939"/>
                </a:cubicBezTo>
                <a:cubicBezTo>
                  <a:pt x="1237942" y="1755117"/>
                  <a:pt x="1098255" y="1695144"/>
                  <a:pt x="951469" y="1730939"/>
                </a:cubicBezTo>
                <a:cubicBezTo>
                  <a:pt x="804684" y="1766734"/>
                  <a:pt x="667144" y="1704375"/>
                  <a:pt x="475735" y="1730939"/>
                </a:cubicBezTo>
                <a:cubicBezTo>
                  <a:pt x="284326" y="1757503"/>
                  <a:pt x="207381" y="1716333"/>
                  <a:pt x="0" y="1730939"/>
                </a:cubicBezTo>
                <a:cubicBezTo>
                  <a:pt x="-24651" y="1610297"/>
                  <a:pt x="41504" y="1334285"/>
                  <a:pt x="0" y="1136650"/>
                </a:cubicBezTo>
                <a:cubicBezTo>
                  <a:pt x="-41504" y="939015"/>
                  <a:pt x="47989" y="722334"/>
                  <a:pt x="0" y="594289"/>
                </a:cubicBezTo>
                <a:cubicBezTo>
                  <a:pt x="-47989" y="466244"/>
                  <a:pt x="21007" y="127789"/>
                  <a:pt x="0" y="0"/>
                </a:cubicBezTo>
                <a:close/>
              </a:path>
            </a:pathLst>
          </a:custGeom>
          <a:solidFill>
            <a:schemeClr val="bg1"/>
          </a:solidFill>
          <a:ln w="19050">
            <a:solidFill>
              <a:schemeClr val="tx1"/>
            </a:solidFill>
            <a:prstDash val="solid"/>
            <a:extLst>
              <a:ext uri="{C807C97D-BFC1-408E-A445-0C87EB9F89A2}">
                <ask:lineSketchStyleProps xmlns:ask="http://schemas.microsoft.com/office/drawing/2018/sketchyshapes" sd="4091069936">
                  <a:prstGeom prst="rect">
                    <a:avLst/>
                  </a:prstGeom>
                  <ask:type>
                    <ask:lineSketchScribble/>
                  </ask:type>
                </ask:lineSketchStyleProps>
              </a:ext>
            </a:extLst>
          </a:ln>
        </p:spPr>
        <p:txBody>
          <a:bodyPr wrap="square" rtlCol="0">
            <a:spAutoFit/>
          </a:bodyPr>
          <a:lstStyle/>
          <a:p>
            <a:endParaRPr lang="en-GB" sz="1463" dirty="0"/>
          </a:p>
          <a:p>
            <a:endParaRPr lang="en-GB" sz="1463" dirty="0"/>
          </a:p>
          <a:p>
            <a:endParaRPr lang="en-GB" sz="1463" dirty="0"/>
          </a:p>
          <a:p>
            <a:endParaRPr lang="en-GB" sz="1463" dirty="0"/>
          </a:p>
          <a:p>
            <a:endParaRPr lang="en-GB" sz="1463" dirty="0"/>
          </a:p>
          <a:p>
            <a:endParaRPr lang="en-GB" sz="1463" dirty="0"/>
          </a:p>
          <a:p>
            <a:endParaRPr lang="en-GB" sz="1463" dirty="0"/>
          </a:p>
        </p:txBody>
      </p:sp>
      <p:graphicFrame>
        <p:nvGraphicFramePr>
          <p:cNvPr id="3" name="Table 2">
            <a:extLst>
              <a:ext uri="{FF2B5EF4-FFF2-40B4-BE49-F238E27FC236}">
                <a16:creationId xmlns:a16="http://schemas.microsoft.com/office/drawing/2014/main" id="{EB0FF6C8-F46D-4904-9BC5-89A0605BDD62}"/>
              </a:ext>
            </a:extLst>
          </p:cNvPr>
          <p:cNvGraphicFramePr>
            <a:graphicFrameLocks noGrp="1"/>
          </p:cNvGraphicFramePr>
          <p:nvPr>
            <p:extLst>
              <p:ext uri="{D42A27DB-BD31-4B8C-83A1-F6EECF244321}">
                <p14:modId xmlns:p14="http://schemas.microsoft.com/office/powerpoint/2010/main" val="2399538826"/>
              </p:ext>
            </p:extLst>
          </p:nvPr>
        </p:nvGraphicFramePr>
        <p:xfrm>
          <a:off x="5052209" y="101421"/>
          <a:ext cx="4731759" cy="6538860"/>
        </p:xfrm>
        <a:graphic>
          <a:graphicData uri="http://schemas.openxmlformats.org/drawingml/2006/table">
            <a:tbl>
              <a:tblPr firstRow="1" bandRow="1">
                <a:solidFill>
                  <a:srgbClr val="FFD992"/>
                </a:solidFill>
                <a:tableStyleId>{18603FDC-E32A-4AB5-989C-0864C3EAD2B8}</a:tableStyleId>
              </a:tblPr>
              <a:tblGrid>
                <a:gridCol w="1146334">
                  <a:extLst>
                    <a:ext uri="{9D8B030D-6E8A-4147-A177-3AD203B41FA5}">
                      <a16:colId xmlns:a16="http://schemas.microsoft.com/office/drawing/2014/main" val="138942090"/>
                    </a:ext>
                  </a:extLst>
                </a:gridCol>
                <a:gridCol w="3585425">
                  <a:extLst>
                    <a:ext uri="{9D8B030D-6E8A-4147-A177-3AD203B41FA5}">
                      <a16:colId xmlns:a16="http://schemas.microsoft.com/office/drawing/2014/main" val="2540090884"/>
                    </a:ext>
                  </a:extLst>
                </a:gridCol>
              </a:tblGrid>
              <a:tr h="278842">
                <a:tc gridSpan="2">
                  <a:txBody>
                    <a:bodyPr/>
                    <a:lstStyle/>
                    <a:p>
                      <a:pPr algn="ctr"/>
                      <a:r>
                        <a:rPr lang="en-GB" sz="1600" dirty="0">
                          <a:solidFill>
                            <a:schemeClr val="bg1"/>
                          </a:solidFill>
                          <a:latin typeface="Calibri" panose="020F0502020204030204" pitchFamily="34" charset="0"/>
                          <a:cs typeface="Calibri" panose="020F0502020204030204" pitchFamily="34" charset="0"/>
                        </a:rPr>
                        <a:t>Project Key Words &amp; Definitions</a:t>
                      </a:r>
                    </a:p>
                  </a:txBody>
                  <a:tcPr marL="74295" marR="74295" marT="37148" marB="37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50000"/>
                      </a:schemeClr>
                    </a:solidFill>
                  </a:tcPr>
                </a:tc>
                <a:tc hMerge="1">
                  <a:txBody>
                    <a:bodyPr/>
                    <a:lstStyle/>
                    <a:p>
                      <a:endParaRPr lang="en-GB" dirty="0"/>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296161571"/>
                  </a:ext>
                </a:extLst>
              </a:tr>
              <a:tr h="350742">
                <a:tc>
                  <a:txBody>
                    <a:bodyPr/>
                    <a:lstStyle/>
                    <a:p>
                      <a:r>
                        <a:rPr lang="en-GB" sz="1100" b="1" dirty="0">
                          <a:solidFill>
                            <a:schemeClr val="tx1"/>
                          </a:solidFill>
                        </a:rPr>
                        <a:t>INSECT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Any group of small animal having no backbone and 3 parts to the body</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743426759"/>
                  </a:ext>
                </a:extLst>
              </a:tr>
              <a:tr h="350742">
                <a:tc>
                  <a:txBody>
                    <a:bodyPr/>
                    <a:lstStyle/>
                    <a:p>
                      <a:r>
                        <a:rPr lang="en-GB" sz="1100" b="1" dirty="0">
                          <a:solidFill>
                            <a:schemeClr val="tx1"/>
                          </a:solidFill>
                        </a:rPr>
                        <a:t>THORAX</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This is the middle segment of the body. The 6 legs and 2 wings (if present) are attached to the thorax</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96438195"/>
                  </a:ext>
                </a:extLst>
              </a:tr>
              <a:tr h="350742">
                <a:tc>
                  <a:txBody>
                    <a:bodyPr/>
                    <a:lstStyle/>
                    <a:p>
                      <a:r>
                        <a:rPr lang="en-GB" sz="1100" b="1" dirty="0">
                          <a:solidFill>
                            <a:schemeClr val="tx1"/>
                          </a:solidFill>
                        </a:rPr>
                        <a:t>ARTHROPOD</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The scientific name for insects and spiders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105403834"/>
                  </a:ext>
                </a:extLst>
              </a:tr>
              <a:tr h="350742">
                <a:tc>
                  <a:txBody>
                    <a:bodyPr/>
                    <a:lstStyle/>
                    <a:p>
                      <a:r>
                        <a:rPr lang="en-GB" sz="1100" b="1" dirty="0">
                          <a:solidFill>
                            <a:schemeClr val="tx1"/>
                          </a:solidFill>
                        </a:rPr>
                        <a:t>ABDOMEN</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This is the last of the 3 parts of the body</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828779067"/>
                  </a:ext>
                </a:extLst>
              </a:tr>
              <a:tr h="350742">
                <a:tc>
                  <a:txBody>
                    <a:bodyPr/>
                    <a:lstStyle/>
                    <a:p>
                      <a:r>
                        <a:rPr lang="en-GB" sz="1100" b="1" dirty="0">
                          <a:solidFill>
                            <a:schemeClr val="tx1"/>
                          </a:solidFill>
                        </a:rPr>
                        <a:t>ANTANNAE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The antennae are a pair of sense organs located near the front of the insect’s head</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317586479"/>
                  </a:ext>
                </a:extLst>
              </a:tr>
              <a:tr h="350742">
                <a:tc>
                  <a:txBody>
                    <a:bodyPr/>
                    <a:lstStyle/>
                    <a:p>
                      <a:r>
                        <a:rPr lang="en-GB" sz="1100" b="1" dirty="0">
                          <a:solidFill>
                            <a:schemeClr val="tx1"/>
                          </a:solidFill>
                        </a:rPr>
                        <a:t>EXOSKELETON</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The hard covering on the outside of the insect that protects or supports the body</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58844997"/>
                  </a:ext>
                </a:extLst>
              </a:tr>
              <a:tr h="350742">
                <a:tc>
                  <a:txBody>
                    <a:bodyPr/>
                    <a:lstStyle/>
                    <a:p>
                      <a:r>
                        <a:rPr lang="en-GB" sz="1100" b="1" dirty="0">
                          <a:solidFill>
                            <a:schemeClr val="tx1"/>
                          </a:solidFill>
                        </a:rPr>
                        <a:t>SWARM</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A large group of insects all moving together</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343393602"/>
                  </a:ext>
                </a:extLst>
              </a:tr>
              <a:tr h="350742">
                <a:tc>
                  <a:txBody>
                    <a:bodyPr/>
                    <a:lstStyle/>
                    <a:p>
                      <a:r>
                        <a:rPr lang="en-GB" sz="1100" b="1" dirty="0">
                          <a:solidFill>
                            <a:schemeClr val="tx1"/>
                          </a:solidFill>
                        </a:rPr>
                        <a:t>WINGS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Insects wings enable them to fly and are usually attached to the thorax. The 2 pairs are referred to as </a:t>
                      </a:r>
                      <a:r>
                        <a:rPr lang="en-GB" sz="1050">
                          <a:solidFill>
                            <a:schemeClr val="tx1"/>
                          </a:solidFill>
                        </a:rPr>
                        <a:t>the for wings </a:t>
                      </a:r>
                      <a:r>
                        <a:rPr lang="en-GB" sz="1050" dirty="0">
                          <a:solidFill>
                            <a:schemeClr val="tx1"/>
                          </a:solidFill>
                        </a:rPr>
                        <a:t>and hindwings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491091136"/>
                  </a:ext>
                </a:extLst>
              </a:tr>
              <a:tr h="350742">
                <a:tc>
                  <a:txBody>
                    <a:bodyPr/>
                    <a:lstStyle/>
                    <a:p>
                      <a:r>
                        <a:rPr lang="en-GB" sz="1100" b="1" dirty="0">
                          <a:solidFill>
                            <a:schemeClr val="tx1"/>
                          </a:solidFill>
                        </a:rPr>
                        <a:t>SEGMENTED</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Insects have segmented body which means that it is divided. The 3 segments are the head, thorax and abdomen. The legs are also segmented.</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172882718"/>
                  </a:ext>
                </a:extLst>
              </a:tr>
              <a:tr h="350742">
                <a:tc>
                  <a:txBody>
                    <a:bodyPr/>
                    <a:lstStyle/>
                    <a:p>
                      <a:r>
                        <a:rPr lang="en-GB" sz="1100" b="1" dirty="0">
                          <a:solidFill>
                            <a:schemeClr val="tx1"/>
                          </a:solidFill>
                        </a:rPr>
                        <a:t>MANDIBLE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A pair of appendages near the mouth used to grasp, crush or cut the insect’s food or to defend against predators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167448435"/>
                  </a:ext>
                </a:extLst>
              </a:tr>
              <a:tr h="350742">
                <a:tc>
                  <a:txBody>
                    <a:bodyPr/>
                    <a:lstStyle/>
                    <a:p>
                      <a:r>
                        <a:rPr lang="en-GB" sz="1100" b="1" dirty="0">
                          <a:solidFill>
                            <a:schemeClr val="tx1"/>
                          </a:solidFill>
                        </a:rPr>
                        <a:t> COLONY</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Insects such as bees, ants or termites live together in groups called colonies. Millions may live in a single colony building a giant nest</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434863971"/>
                  </a:ext>
                </a:extLst>
              </a:tr>
              <a:tr h="350742">
                <a:tc>
                  <a:txBody>
                    <a:bodyPr/>
                    <a:lstStyle/>
                    <a:p>
                      <a:r>
                        <a:rPr lang="en-GB" sz="1100" b="1" dirty="0">
                          <a:solidFill>
                            <a:schemeClr val="tx1"/>
                          </a:solidFill>
                        </a:rPr>
                        <a:t>COCOON</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The silky enclosure spun by caterpillars that they live in whilst they are turning into adult insects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162717386"/>
                  </a:ext>
                </a:extLst>
              </a:tr>
              <a:tr h="350742">
                <a:tc>
                  <a:txBody>
                    <a:bodyPr/>
                    <a:lstStyle/>
                    <a:p>
                      <a:r>
                        <a:rPr lang="en-GB" sz="1100" b="1" dirty="0">
                          <a:solidFill>
                            <a:schemeClr val="tx1"/>
                          </a:solidFill>
                        </a:rPr>
                        <a:t>CHRYSALLIS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The stage of caterpillars, moths and other insects that is between the larva and the adult stage</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441054314"/>
                  </a:ext>
                </a:extLst>
              </a:tr>
              <a:tr h="350742">
                <a:tc>
                  <a:txBody>
                    <a:bodyPr/>
                    <a:lstStyle/>
                    <a:p>
                      <a:r>
                        <a:rPr lang="en-GB" sz="1100" b="1" dirty="0">
                          <a:solidFill>
                            <a:schemeClr val="tx1"/>
                          </a:solidFill>
                        </a:rPr>
                        <a:t>HIVE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A structure where bees live, especially a beehive or the group of bees living there</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986931129"/>
                  </a:ext>
                </a:extLst>
              </a:tr>
              <a:tr h="350742">
                <a:tc>
                  <a:txBody>
                    <a:bodyPr/>
                    <a:lstStyle/>
                    <a:p>
                      <a:r>
                        <a:rPr lang="en-GB" sz="1100" b="1" dirty="0">
                          <a:solidFill>
                            <a:schemeClr val="tx1"/>
                          </a:solidFill>
                        </a:rPr>
                        <a:t>SYMMETRICAL</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2"/>
                    </a:solidFill>
                  </a:tcPr>
                </a:tc>
                <a:tc>
                  <a:txBody>
                    <a:bodyPr/>
                    <a:lstStyle/>
                    <a:p>
                      <a:r>
                        <a:rPr lang="en-GB" sz="1050" dirty="0">
                          <a:solidFill>
                            <a:schemeClr val="tx1"/>
                          </a:solidFill>
                        </a:rPr>
                        <a:t>If an object is symmetrical, It means it is equal on both sides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4021446585"/>
                  </a:ext>
                </a:extLst>
              </a:tr>
            </a:tbl>
          </a:graphicData>
        </a:graphic>
      </p:graphicFrame>
      <p:sp>
        <p:nvSpPr>
          <p:cNvPr id="15" name="TextBox 14">
            <a:extLst>
              <a:ext uri="{FF2B5EF4-FFF2-40B4-BE49-F238E27FC236}">
                <a16:creationId xmlns:a16="http://schemas.microsoft.com/office/drawing/2014/main" id="{E4FC93D3-3A29-4689-A2C9-65D0259770EE}"/>
              </a:ext>
            </a:extLst>
          </p:cNvPr>
          <p:cNvSpPr txBox="1"/>
          <p:nvPr/>
        </p:nvSpPr>
        <p:spPr>
          <a:xfrm>
            <a:off x="1897366" y="688321"/>
            <a:ext cx="904848" cy="1546577"/>
          </a:xfrm>
          <a:prstGeom prst="rect">
            <a:avLst/>
          </a:prstGeom>
          <a:noFill/>
        </p:spPr>
        <p:txBody>
          <a:bodyPr wrap="square" rtlCol="0">
            <a:spAutoFit/>
          </a:bodyPr>
          <a:lstStyle/>
          <a:p>
            <a:r>
              <a:rPr lang="en-GB" sz="1050" dirty="0"/>
              <a:t>An example </a:t>
            </a:r>
            <a:r>
              <a:rPr lang="en-GB" sz="1050" b="1" dirty="0"/>
              <a:t>of a </a:t>
            </a:r>
            <a:r>
              <a:rPr lang="en-GB" sz="1050" b="1" dirty="0">
                <a:highlight>
                  <a:srgbClr val="00FFFF"/>
                </a:highlight>
              </a:rPr>
              <a:t>successful </a:t>
            </a:r>
            <a:r>
              <a:rPr lang="en-GB" sz="1050" b="1" u="sng" dirty="0">
                <a:highlight>
                  <a:srgbClr val="00FFFF"/>
                </a:highlight>
              </a:rPr>
              <a:t>Artist research page </a:t>
            </a:r>
            <a:r>
              <a:rPr lang="en-GB" sz="1050" b="1" dirty="0"/>
              <a:t>combining images &amp; information</a:t>
            </a:r>
          </a:p>
        </p:txBody>
      </p:sp>
      <p:sp>
        <p:nvSpPr>
          <p:cNvPr id="6" name="TextBox 5">
            <a:extLst>
              <a:ext uri="{FF2B5EF4-FFF2-40B4-BE49-F238E27FC236}">
                <a16:creationId xmlns:a16="http://schemas.microsoft.com/office/drawing/2014/main" id="{5889964E-F30E-49B0-886E-CB63401735A5}"/>
              </a:ext>
            </a:extLst>
          </p:cNvPr>
          <p:cNvSpPr txBox="1"/>
          <p:nvPr/>
        </p:nvSpPr>
        <p:spPr>
          <a:xfrm>
            <a:off x="1866770" y="2377468"/>
            <a:ext cx="3028261" cy="954107"/>
          </a:xfrm>
          <a:prstGeom prst="rect">
            <a:avLst/>
          </a:prstGeom>
          <a:solidFill>
            <a:schemeClr val="bg1"/>
          </a:solidFill>
          <a:ln w="19050">
            <a:solidFill>
              <a:schemeClr val="tx1"/>
            </a:solidFill>
            <a:prstDash val="dash"/>
          </a:ln>
        </p:spPr>
        <p:txBody>
          <a:bodyPr wrap="square" rtlCol="0">
            <a:spAutoFit/>
          </a:bodyPr>
          <a:lstStyle/>
          <a:p>
            <a:pPr lvl="0"/>
            <a:r>
              <a:rPr lang="en-GB" sz="1400" b="1" dirty="0">
                <a:solidFill>
                  <a:prstClr val="black"/>
                </a:solidFill>
                <a:highlight>
                  <a:srgbClr val="FFFF00"/>
                </a:highlight>
              </a:rPr>
              <a:t>Annotation</a:t>
            </a:r>
            <a:r>
              <a:rPr lang="en-GB" sz="1400" b="1" dirty="0">
                <a:solidFill>
                  <a:prstClr val="black"/>
                </a:solidFill>
                <a:highlight>
                  <a:srgbClr val="C0C0C0"/>
                </a:highlight>
              </a:rPr>
              <a:t> </a:t>
            </a:r>
            <a:r>
              <a:rPr lang="en-GB" sz="1400" b="1" dirty="0">
                <a:solidFill>
                  <a:prstClr val="black"/>
                </a:solidFill>
              </a:rPr>
              <a:t>= </a:t>
            </a:r>
            <a:r>
              <a:rPr lang="en-GB" sz="1400" dirty="0">
                <a:solidFill>
                  <a:prstClr val="black"/>
                </a:solidFill>
              </a:rPr>
              <a:t>written notes in sketchbook that record your thoughts &amp; explain the thinking behind an idea or analyse a technique</a:t>
            </a:r>
          </a:p>
        </p:txBody>
      </p:sp>
      <p:sp>
        <p:nvSpPr>
          <p:cNvPr id="5" name="TextBox 4">
            <a:extLst>
              <a:ext uri="{FF2B5EF4-FFF2-40B4-BE49-F238E27FC236}">
                <a16:creationId xmlns:a16="http://schemas.microsoft.com/office/drawing/2014/main" id="{5D3FA03B-C583-40E1-9C65-2954971B755B}"/>
              </a:ext>
            </a:extLst>
          </p:cNvPr>
          <p:cNvSpPr txBox="1"/>
          <p:nvPr/>
        </p:nvSpPr>
        <p:spPr>
          <a:xfrm>
            <a:off x="108099" y="4678221"/>
            <a:ext cx="1067209"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highlight>
                  <a:srgbClr val="00FFFF"/>
                </a:highlight>
              </a:rPr>
              <a:t>Joe </a:t>
            </a:r>
            <a:r>
              <a:rPr lang="en-GB" sz="1000" b="1" dirty="0" err="1">
                <a:highlight>
                  <a:srgbClr val="00FFFF"/>
                </a:highlight>
              </a:rPr>
              <a:t>Macgown</a:t>
            </a:r>
            <a:endParaRPr lang="en-GB" sz="1000" b="1" dirty="0">
              <a:highlight>
                <a:srgbClr val="00FFFF"/>
              </a:highlight>
            </a:endParaRPr>
          </a:p>
        </p:txBody>
      </p:sp>
      <p:sp>
        <p:nvSpPr>
          <p:cNvPr id="8" name="TextBox 7">
            <a:extLst>
              <a:ext uri="{FF2B5EF4-FFF2-40B4-BE49-F238E27FC236}">
                <a16:creationId xmlns:a16="http://schemas.microsoft.com/office/drawing/2014/main" id="{C905371B-0531-4E01-BE02-76549805AB95}"/>
              </a:ext>
            </a:extLst>
          </p:cNvPr>
          <p:cNvSpPr txBox="1"/>
          <p:nvPr/>
        </p:nvSpPr>
        <p:spPr>
          <a:xfrm>
            <a:off x="3596695" y="6488498"/>
            <a:ext cx="984146"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highlight>
                  <a:srgbClr val="00FFFF"/>
                </a:highlight>
              </a:rPr>
              <a:t>Art Nouveau</a:t>
            </a:r>
          </a:p>
        </p:txBody>
      </p:sp>
      <p:sp>
        <p:nvSpPr>
          <p:cNvPr id="13" name="TextBox 12">
            <a:extLst>
              <a:ext uri="{FF2B5EF4-FFF2-40B4-BE49-F238E27FC236}">
                <a16:creationId xmlns:a16="http://schemas.microsoft.com/office/drawing/2014/main" id="{349EF59C-F076-42F0-B901-1CE6AC4E489B}"/>
              </a:ext>
            </a:extLst>
          </p:cNvPr>
          <p:cNvSpPr txBox="1"/>
          <p:nvPr/>
        </p:nvSpPr>
        <p:spPr>
          <a:xfrm>
            <a:off x="3775846" y="4696017"/>
            <a:ext cx="1019256"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highlight>
                  <a:srgbClr val="00FFFF"/>
                </a:highlight>
              </a:rPr>
              <a:t>Alison Headley</a:t>
            </a:r>
          </a:p>
        </p:txBody>
      </p:sp>
      <p:sp>
        <p:nvSpPr>
          <p:cNvPr id="14" name="TextBox 13">
            <a:extLst>
              <a:ext uri="{FF2B5EF4-FFF2-40B4-BE49-F238E27FC236}">
                <a16:creationId xmlns:a16="http://schemas.microsoft.com/office/drawing/2014/main" id="{135834EE-B162-43B3-B610-C283C960C3A3}"/>
              </a:ext>
            </a:extLst>
          </p:cNvPr>
          <p:cNvSpPr txBox="1"/>
          <p:nvPr/>
        </p:nvSpPr>
        <p:spPr>
          <a:xfrm>
            <a:off x="1102064" y="3384072"/>
            <a:ext cx="1218831" cy="307777"/>
          </a:xfrm>
          <a:prstGeom prst="rect">
            <a:avLst/>
          </a:prstGeom>
          <a:noFill/>
        </p:spPr>
        <p:txBody>
          <a:bodyPr wrap="square" rtlCol="0">
            <a:spAutoFit/>
          </a:bodyPr>
          <a:lstStyle/>
          <a:p>
            <a:pPr algn="ctr"/>
            <a:r>
              <a:rPr lang="en-GB" sz="1400" b="1" dirty="0">
                <a:highlight>
                  <a:srgbClr val="FFFF00"/>
                </a:highlight>
              </a:rPr>
              <a:t>Artist links</a:t>
            </a:r>
          </a:p>
        </p:txBody>
      </p:sp>
      <p:pic>
        <p:nvPicPr>
          <p:cNvPr id="30" name="Picture 29">
            <a:extLst>
              <a:ext uri="{FF2B5EF4-FFF2-40B4-BE49-F238E27FC236}">
                <a16:creationId xmlns:a16="http://schemas.microsoft.com/office/drawing/2014/main" id="{1F744C9E-26C6-4E5B-A9FD-7C1A071EF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274" y="667107"/>
            <a:ext cx="2183568" cy="1556012"/>
          </a:xfrm>
          <a:prstGeom prst="rect">
            <a:avLst/>
          </a:prstGeom>
        </p:spPr>
      </p:pic>
      <p:pic>
        <p:nvPicPr>
          <p:cNvPr id="11" name="Picture 10" descr="A picture containing text, insect, invertebrate, beetle&#10;&#10;Description automatically generated">
            <a:extLst>
              <a:ext uri="{FF2B5EF4-FFF2-40B4-BE49-F238E27FC236}">
                <a16:creationId xmlns:a16="http://schemas.microsoft.com/office/drawing/2014/main" id="{FD52934B-9AF3-8D4F-D2F6-4BBD96C76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32" y="5104835"/>
            <a:ext cx="1189235" cy="1411371"/>
          </a:xfrm>
          <a:prstGeom prst="rect">
            <a:avLst/>
          </a:prstGeom>
        </p:spPr>
      </p:pic>
      <p:sp>
        <p:nvSpPr>
          <p:cNvPr id="7" name="TextBox 6">
            <a:extLst>
              <a:ext uri="{FF2B5EF4-FFF2-40B4-BE49-F238E27FC236}">
                <a16:creationId xmlns:a16="http://schemas.microsoft.com/office/drawing/2014/main" id="{4710E56D-F2A8-4047-92D4-6245FAB7A8D9}"/>
              </a:ext>
            </a:extLst>
          </p:cNvPr>
          <p:cNvSpPr txBox="1"/>
          <p:nvPr/>
        </p:nvSpPr>
        <p:spPr>
          <a:xfrm>
            <a:off x="141354" y="6503681"/>
            <a:ext cx="1086530"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highlight>
                  <a:srgbClr val="00FFFF"/>
                </a:highlight>
              </a:rPr>
              <a:t>Natalie McIntyre</a:t>
            </a:r>
          </a:p>
        </p:txBody>
      </p:sp>
      <p:pic>
        <p:nvPicPr>
          <p:cNvPr id="29" name="Picture 28" descr="A close-up of a bug&#10;&#10;Description automatically generated with low confidence">
            <a:extLst>
              <a:ext uri="{FF2B5EF4-FFF2-40B4-BE49-F238E27FC236}">
                <a16:creationId xmlns:a16="http://schemas.microsoft.com/office/drawing/2014/main" id="{9704BC70-25D1-7BC9-1BE6-75FCF67E67F1}"/>
              </a:ext>
            </a:extLst>
          </p:cNvPr>
          <p:cNvPicPr>
            <a:picLocks noChangeAspect="1"/>
          </p:cNvPicPr>
          <p:nvPr/>
        </p:nvPicPr>
        <p:blipFill rotWithShape="1">
          <a:blip r:embed="rId4">
            <a:extLst>
              <a:ext uri="{28A0092B-C50C-407E-A947-70E740481C1C}">
                <a14:useLocalDpi xmlns:a14="http://schemas.microsoft.com/office/drawing/2010/main" val="0"/>
              </a:ext>
            </a:extLst>
          </a:blip>
          <a:srcRect l="48470" r="3059" b="10685"/>
          <a:stretch/>
        </p:blipFill>
        <p:spPr>
          <a:xfrm>
            <a:off x="141506" y="3434858"/>
            <a:ext cx="1067210" cy="1249221"/>
          </a:xfrm>
          <a:prstGeom prst="rect">
            <a:avLst/>
          </a:prstGeom>
        </p:spPr>
      </p:pic>
      <p:pic>
        <p:nvPicPr>
          <p:cNvPr id="36" name="Picture 35" descr="A picture containing drawing, painting, sketch, illustration&#10;&#10;Description automatically generated">
            <a:extLst>
              <a:ext uri="{FF2B5EF4-FFF2-40B4-BE49-F238E27FC236}">
                <a16:creationId xmlns:a16="http://schemas.microsoft.com/office/drawing/2014/main" id="{8157EAD4-D2D5-B685-0CB9-D76762CFA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8919" y="3408437"/>
            <a:ext cx="1427571" cy="1600885"/>
          </a:xfrm>
          <a:prstGeom prst="rect">
            <a:avLst/>
          </a:prstGeom>
        </p:spPr>
      </p:pic>
      <p:pic>
        <p:nvPicPr>
          <p:cNvPr id="38" name="Picture 37" descr="A picture containing invertebrate, text, membrane-winged insect, pollinator&#10;&#10;Description automatically generated">
            <a:extLst>
              <a:ext uri="{FF2B5EF4-FFF2-40B4-BE49-F238E27FC236}">
                <a16:creationId xmlns:a16="http://schemas.microsoft.com/office/drawing/2014/main" id="{03B26821-C2AF-F75A-5610-CCC2FA29CD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891" y="3416842"/>
            <a:ext cx="1192628" cy="1261379"/>
          </a:xfrm>
          <a:prstGeom prst="rect">
            <a:avLst/>
          </a:prstGeom>
        </p:spPr>
      </p:pic>
      <p:pic>
        <p:nvPicPr>
          <p:cNvPr id="40" name="Picture 39" descr="A close up of a bug&#10;&#10;Description automatically generated with low confidence">
            <a:extLst>
              <a:ext uri="{FF2B5EF4-FFF2-40B4-BE49-F238E27FC236}">
                <a16:creationId xmlns:a16="http://schemas.microsoft.com/office/drawing/2014/main" id="{69444153-BF68-EE45-E0F9-DD708625C8FA}"/>
              </a:ext>
            </a:extLst>
          </p:cNvPr>
          <p:cNvPicPr>
            <a:picLocks noChangeAspect="1"/>
          </p:cNvPicPr>
          <p:nvPr/>
        </p:nvPicPr>
        <p:blipFill rotWithShape="1">
          <a:blip r:embed="rId7">
            <a:extLst>
              <a:ext uri="{28A0092B-C50C-407E-A947-70E740481C1C}">
                <a14:useLocalDpi xmlns:a14="http://schemas.microsoft.com/office/drawing/2010/main" val="0"/>
              </a:ext>
            </a:extLst>
          </a:blip>
          <a:srcRect l="16985" r="20079"/>
          <a:stretch/>
        </p:blipFill>
        <p:spPr>
          <a:xfrm>
            <a:off x="1311267" y="3725827"/>
            <a:ext cx="949070" cy="1708385"/>
          </a:xfrm>
          <a:prstGeom prst="rect">
            <a:avLst/>
          </a:prstGeom>
        </p:spPr>
      </p:pic>
      <p:pic>
        <p:nvPicPr>
          <p:cNvPr id="23" name="Picture 22">
            <a:extLst>
              <a:ext uri="{FF2B5EF4-FFF2-40B4-BE49-F238E27FC236}">
                <a16:creationId xmlns:a16="http://schemas.microsoft.com/office/drawing/2014/main" id="{7DD1F6E0-D56D-4DE1-9DDA-6C7E73FED372}"/>
              </a:ext>
            </a:extLst>
          </p:cNvPr>
          <p:cNvPicPr>
            <a:picLocks noChangeAspect="1"/>
          </p:cNvPicPr>
          <p:nvPr/>
        </p:nvPicPr>
        <p:blipFill rotWithShape="1">
          <a:blip r:embed="rId8">
            <a:extLst>
              <a:ext uri="{28A0092B-C50C-407E-A947-70E740481C1C}">
                <a14:useLocalDpi xmlns:a14="http://schemas.microsoft.com/office/drawing/2010/main" val="0"/>
              </a:ext>
            </a:extLst>
          </a:blip>
          <a:srcRect l="8757" r="6157"/>
          <a:stretch/>
        </p:blipFill>
        <p:spPr>
          <a:xfrm>
            <a:off x="1374853" y="5172230"/>
            <a:ext cx="1614132" cy="1478014"/>
          </a:xfrm>
          <a:prstGeom prst="rect">
            <a:avLst/>
          </a:prstGeom>
        </p:spPr>
      </p:pic>
      <p:sp>
        <p:nvSpPr>
          <p:cNvPr id="12" name="TextBox 11">
            <a:extLst>
              <a:ext uri="{FF2B5EF4-FFF2-40B4-BE49-F238E27FC236}">
                <a16:creationId xmlns:a16="http://schemas.microsoft.com/office/drawing/2014/main" id="{0A8E6B39-ADBE-4E3C-AC74-93AF3E764AA6}"/>
              </a:ext>
            </a:extLst>
          </p:cNvPr>
          <p:cNvSpPr txBox="1"/>
          <p:nvPr/>
        </p:nvSpPr>
        <p:spPr>
          <a:xfrm>
            <a:off x="1806213" y="6489702"/>
            <a:ext cx="1218569"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highlight>
                  <a:srgbClr val="00FFFF"/>
                </a:highlight>
              </a:rPr>
              <a:t>Rosalind Monks</a:t>
            </a:r>
          </a:p>
        </p:txBody>
      </p:sp>
      <p:sp>
        <p:nvSpPr>
          <p:cNvPr id="41" name="TextBox 40">
            <a:extLst>
              <a:ext uri="{FF2B5EF4-FFF2-40B4-BE49-F238E27FC236}">
                <a16:creationId xmlns:a16="http://schemas.microsoft.com/office/drawing/2014/main" id="{5A02485C-EACF-4D5E-E477-126022D97BA8}"/>
              </a:ext>
            </a:extLst>
          </p:cNvPr>
          <p:cNvSpPr txBox="1"/>
          <p:nvPr/>
        </p:nvSpPr>
        <p:spPr>
          <a:xfrm>
            <a:off x="1256074" y="5174925"/>
            <a:ext cx="1065296" cy="246221"/>
          </a:xfrm>
          <a:prstGeom prst="rect">
            <a:avLst/>
          </a:prstGeom>
          <a:noFill/>
          <a:ln w="12700">
            <a:solidFill>
              <a:schemeClr val="tx1"/>
            </a:solidFill>
          </a:ln>
        </p:spPr>
        <p:txBody>
          <a:bodyPr wrap="square" rtlCol="0">
            <a:spAutoFit/>
          </a:bodyPr>
          <a:lstStyle/>
          <a:p>
            <a:pPr algn="ctr"/>
            <a:r>
              <a:rPr lang="en-GB" sz="1000" b="1" dirty="0">
                <a:highlight>
                  <a:srgbClr val="00FFFF"/>
                </a:highlight>
              </a:rPr>
              <a:t>Abby Diamond</a:t>
            </a:r>
          </a:p>
        </p:txBody>
      </p:sp>
      <p:pic>
        <p:nvPicPr>
          <p:cNvPr id="16" name="Picture 15" descr="A collection of insects with different designs&#10;&#10;Description automatically generated">
            <a:extLst>
              <a:ext uri="{FF2B5EF4-FFF2-40B4-BE49-F238E27FC236}">
                <a16:creationId xmlns:a16="http://schemas.microsoft.com/office/drawing/2014/main" id="{3CDF9CA3-C5E0-0329-9924-99CF5DAE89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061664" y="5078596"/>
            <a:ext cx="1781177" cy="1328657"/>
          </a:xfrm>
          <a:prstGeom prst="rect">
            <a:avLst/>
          </a:prstGeom>
        </p:spPr>
      </p:pic>
    </p:spTree>
    <p:extLst>
      <p:ext uri="{BB962C8B-B14F-4D97-AF65-F5344CB8AC3E}">
        <p14:creationId xmlns:p14="http://schemas.microsoft.com/office/powerpoint/2010/main" val="3912314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65620d-dedf-4afc-a0b1-2a216887391d" xsi:nil="true"/>
    <lcf76f155ced4ddcb4097134ff3c332f xmlns="b35b5e6e-70c0-49f1-ac7d-c9f36d420d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3A8C1E827A394BBA5E79BEF4F788A7" ma:contentTypeVersion="15" ma:contentTypeDescription="Create a new document." ma:contentTypeScope="" ma:versionID="2547a66617b8a66b38ed5749d8bbbe9c">
  <xsd:schema xmlns:xsd="http://www.w3.org/2001/XMLSchema" xmlns:xs="http://www.w3.org/2001/XMLSchema" xmlns:p="http://schemas.microsoft.com/office/2006/metadata/properties" xmlns:ns2="b35b5e6e-70c0-49f1-ac7d-c9f36d420d30" xmlns:ns3="6065620d-dedf-4afc-a0b1-2a216887391d" targetNamespace="http://schemas.microsoft.com/office/2006/metadata/properties" ma:root="true" ma:fieldsID="c0b32205b794eec201c0866e8135ad5b" ns2:_="" ns3:_="">
    <xsd:import namespace="b35b5e6e-70c0-49f1-ac7d-c9f36d420d30"/>
    <xsd:import namespace="6065620d-dedf-4afc-a0b1-2a21688739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b5e6e-70c0-49f1-ac7d-c9f36d420d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db6dc34-1f5c-4b82-be69-624dc3fb14e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65620d-dedf-4afc-a0b1-2a21688739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eb8c4c6-3223-4c49-ba3f-dcd5e4d259cc}" ma:internalName="TaxCatchAll" ma:showField="CatchAllData" ma:web="6065620d-dedf-4afc-a0b1-2a21688739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C5DBEA-279F-466E-B196-7A1397251458}">
  <ds:schemaRefs>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 ds:uri="http://purl.org/dc/elements/1.1/"/>
    <ds:schemaRef ds:uri="http://schemas.microsoft.com/office/2006/metadata/properties"/>
    <ds:schemaRef ds:uri="http://purl.org/dc/dcmitype/"/>
    <ds:schemaRef ds:uri="6065620d-dedf-4afc-a0b1-2a216887391d"/>
    <ds:schemaRef ds:uri="b35b5e6e-70c0-49f1-ac7d-c9f36d420d30"/>
  </ds:schemaRefs>
</ds:datastoreItem>
</file>

<file path=customXml/itemProps2.xml><?xml version="1.0" encoding="utf-8"?>
<ds:datastoreItem xmlns:ds="http://schemas.openxmlformats.org/officeDocument/2006/customXml" ds:itemID="{94BE6C0D-5BE2-46FC-A84D-DFC6B93ECA3F}"/>
</file>

<file path=customXml/itemProps3.xml><?xml version="1.0" encoding="utf-8"?>
<ds:datastoreItem xmlns:ds="http://schemas.openxmlformats.org/officeDocument/2006/customXml" ds:itemID="{E80DD914-262D-4A2C-8CB8-0134E8A38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2057</TotalTime>
  <Words>642</Words>
  <Application>Microsoft Office PowerPoint</Application>
  <PresentationFormat>A4 Paper (210x297 mm)</PresentationFormat>
  <Paragraphs>119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vt:lpstr>
      <vt:lpstr>Calibri</vt:lpstr>
      <vt:lpstr>Calibri Light</vt:lpstr>
      <vt:lpstr>ChickenScratch AOE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M</dc:creator>
  <cp:lastModifiedBy>Brennan M</cp:lastModifiedBy>
  <cp:revision>258</cp:revision>
  <cp:lastPrinted>2021-06-10T11:02:14Z</cp:lastPrinted>
  <dcterms:created xsi:type="dcterms:W3CDTF">2020-07-01T21:38:53Z</dcterms:created>
  <dcterms:modified xsi:type="dcterms:W3CDTF">2023-07-06T10:31:58Z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0x010100483A8C1E827A394BBA5E79BEF4F788A7</vt:lpwstr>
  </property>
  <property fmtid="{D5CDD505-2E9C-101B-9397-08002B2CF9AE}" pid="3" name="Order">
    <vt:r8>9869300</vt:r8>
  </property>
  <property fmtid="{D5CDD505-2E9C-101B-9397-08002B2CF9AE}" pid="4" name="MediaServiceImageTags">
    <vt:lpwstr/>
  </property>
</Properties>
</file>