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5B481-CEAD-4928-BCCE-7C5BD20A4C1C}" v="24" dt="2023-08-29T12:14:36.526"/>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grove D" userId="5df83418-08f8-4c1d-ad42-e95d5afca605" providerId="ADAL" clId="{7555B481-CEAD-4928-BCCE-7C5BD20A4C1C}"/>
    <pc:docChg chg="undo custSel modSld">
      <pc:chgData name="Cosgrove D" userId="5df83418-08f8-4c1d-ad42-e95d5afca605" providerId="ADAL" clId="{7555B481-CEAD-4928-BCCE-7C5BD20A4C1C}" dt="2023-08-30T10:19:18.474" v="13761" actId="20577"/>
      <pc:docMkLst>
        <pc:docMk/>
      </pc:docMkLst>
      <pc:sldChg chg="addSp delSp modSp mod">
        <pc:chgData name="Cosgrove D" userId="5df83418-08f8-4c1d-ad42-e95d5afca605" providerId="ADAL" clId="{7555B481-CEAD-4928-BCCE-7C5BD20A4C1C}" dt="2023-08-29T11:01:39.767" v="7246" actId="313"/>
        <pc:sldMkLst>
          <pc:docMk/>
          <pc:sldMk cId="0" sldId="256"/>
        </pc:sldMkLst>
        <pc:spChg chg="del">
          <ac:chgData name="Cosgrove D" userId="5df83418-08f8-4c1d-ad42-e95d5afca605" providerId="ADAL" clId="{7555B481-CEAD-4928-BCCE-7C5BD20A4C1C}" dt="2023-08-29T09:57:08.479" v="4021" actId="21"/>
          <ac:spMkLst>
            <pc:docMk/>
            <pc:sldMk cId="0" sldId="256"/>
            <ac:spMk id="2" creationId="{08D5D3C4-BB95-B130-D6BC-4ED2C85EDD8A}"/>
          </ac:spMkLst>
        </pc:spChg>
        <pc:spChg chg="mod ord">
          <ac:chgData name="Cosgrove D" userId="5df83418-08f8-4c1d-ad42-e95d5afca605" providerId="ADAL" clId="{7555B481-CEAD-4928-BCCE-7C5BD20A4C1C}" dt="2023-08-29T09:13:15.297" v="1288" actId="167"/>
          <ac:spMkLst>
            <pc:docMk/>
            <pc:sldMk cId="0" sldId="256"/>
            <ac:spMk id="3" creationId="{DA46AF6B-CF9A-561F-0667-FD50B44CAB1D}"/>
          </ac:spMkLst>
        </pc:spChg>
        <pc:spChg chg="del">
          <ac:chgData name="Cosgrove D" userId="5df83418-08f8-4c1d-ad42-e95d5afca605" providerId="ADAL" clId="{7555B481-CEAD-4928-BCCE-7C5BD20A4C1C}" dt="2023-08-29T08:47:52.609" v="545" actId="21"/>
          <ac:spMkLst>
            <pc:docMk/>
            <pc:sldMk cId="0" sldId="256"/>
            <ac:spMk id="4" creationId="{197A3AB0-F16F-6FFA-D3B8-9F9E93643B11}"/>
          </ac:spMkLst>
        </pc:spChg>
        <pc:spChg chg="del mod ord">
          <ac:chgData name="Cosgrove D" userId="5df83418-08f8-4c1d-ad42-e95d5afca605" providerId="ADAL" clId="{7555B481-CEAD-4928-BCCE-7C5BD20A4C1C}" dt="2023-08-29T08:48:44.170" v="585" actId="21"/>
          <ac:spMkLst>
            <pc:docMk/>
            <pc:sldMk cId="0" sldId="256"/>
            <ac:spMk id="5" creationId="{11CA0533-52F1-5308-6A63-0CA48607FBDA}"/>
          </ac:spMkLst>
        </pc:spChg>
        <pc:spChg chg="del">
          <ac:chgData name="Cosgrove D" userId="5df83418-08f8-4c1d-ad42-e95d5afca605" providerId="ADAL" clId="{7555B481-CEAD-4928-BCCE-7C5BD20A4C1C}" dt="2023-08-29T08:46:36.936" v="401" actId="21"/>
          <ac:spMkLst>
            <pc:docMk/>
            <pc:sldMk cId="0" sldId="256"/>
            <ac:spMk id="12" creationId="{5C0081CA-833C-055C-F4F1-ABD88F35A9BD}"/>
          </ac:spMkLst>
        </pc:spChg>
        <pc:spChg chg="del">
          <ac:chgData name="Cosgrove D" userId="5df83418-08f8-4c1d-ad42-e95d5afca605" providerId="ADAL" clId="{7555B481-CEAD-4928-BCCE-7C5BD20A4C1C}" dt="2023-08-29T08:46:31.428" v="399" actId="21"/>
          <ac:spMkLst>
            <pc:docMk/>
            <pc:sldMk cId="0" sldId="256"/>
            <ac:spMk id="19" creationId="{4F45B8DB-A94E-B96E-3EC4-7A8D508617BE}"/>
          </ac:spMkLst>
        </pc:spChg>
        <pc:spChg chg="del">
          <ac:chgData name="Cosgrove D" userId="5df83418-08f8-4c1d-ad42-e95d5afca605" providerId="ADAL" clId="{7555B481-CEAD-4928-BCCE-7C5BD20A4C1C}" dt="2023-08-29T08:46:14.697" v="392" actId="21"/>
          <ac:spMkLst>
            <pc:docMk/>
            <pc:sldMk cId="0" sldId="256"/>
            <ac:spMk id="20" creationId="{C4367945-58FA-2D91-2C26-68B1C3CB5BDA}"/>
          </ac:spMkLst>
        </pc:spChg>
        <pc:spChg chg="del">
          <ac:chgData name="Cosgrove D" userId="5df83418-08f8-4c1d-ad42-e95d5afca605" providerId="ADAL" clId="{7555B481-CEAD-4928-BCCE-7C5BD20A4C1C}" dt="2023-08-29T08:46:09.506" v="391" actId="21"/>
          <ac:spMkLst>
            <pc:docMk/>
            <pc:sldMk cId="0" sldId="256"/>
            <ac:spMk id="21" creationId="{BB724E87-B9C3-3A9D-DFCD-EE7BDC6B0850}"/>
          </ac:spMkLst>
        </pc:spChg>
        <pc:spChg chg="del">
          <ac:chgData name="Cosgrove D" userId="5df83418-08f8-4c1d-ad42-e95d5afca605" providerId="ADAL" clId="{7555B481-CEAD-4928-BCCE-7C5BD20A4C1C}" dt="2023-08-29T08:46:03.358" v="390" actId="21"/>
          <ac:spMkLst>
            <pc:docMk/>
            <pc:sldMk cId="0" sldId="256"/>
            <ac:spMk id="22" creationId="{9456770D-7CDE-941E-9040-6EEBC701209A}"/>
          </ac:spMkLst>
        </pc:spChg>
        <pc:spChg chg="del">
          <ac:chgData name="Cosgrove D" userId="5df83418-08f8-4c1d-ad42-e95d5afca605" providerId="ADAL" clId="{7555B481-CEAD-4928-BCCE-7C5BD20A4C1C}" dt="2023-08-29T08:45:59.626" v="389" actId="21"/>
          <ac:spMkLst>
            <pc:docMk/>
            <pc:sldMk cId="0" sldId="256"/>
            <ac:spMk id="23" creationId="{12665733-1BF6-FEE2-4899-E21FC45449D5}"/>
          </ac:spMkLst>
        </pc:spChg>
        <pc:spChg chg="del">
          <ac:chgData name="Cosgrove D" userId="5df83418-08f8-4c1d-ad42-e95d5afca605" providerId="ADAL" clId="{7555B481-CEAD-4928-BCCE-7C5BD20A4C1C}" dt="2023-08-29T08:45:56.379" v="388" actId="21"/>
          <ac:spMkLst>
            <pc:docMk/>
            <pc:sldMk cId="0" sldId="256"/>
            <ac:spMk id="24" creationId="{634D5A75-8C6F-9341-94B8-C6F7693C17C8}"/>
          </ac:spMkLst>
        </pc:spChg>
        <pc:spChg chg="del">
          <ac:chgData name="Cosgrove D" userId="5df83418-08f8-4c1d-ad42-e95d5afca605" providerId="ADAL" clId="{7555B481-CEAD-4928-BCCE-7C5BD20A4C1C}" dt="2023-08-29T08:45:52.970" v="387" actId="21"/>
          <ac:spMkLst>
            <pc:docMk/>
            <pc:sldMk cId="0" sldId="256"/>
            <ac:spMk id="25" creationId="{BA17D897-633D-A3CF-0263-F11FFDD6EFAF}"/>
          </ac:spMkLst>
        </pc:spChg>
        <pc:spChg chg="del">
          <ac:chgData name="Cosgrove D" userId="5df83418-08f8-4c1d-ad42-e95d5afca605" providerId="ADAL" clId="{7555B481-CEAD-4928-BCCE-7C5BD20A4C1C}" dt="2023-08-29T08:45:18.631" v="379" actId="21"/>
          <ac:spMkLst>
            <pc:docMk/>
            <pc:sldMk cId="0" sldId="256"/>
            <ac:spMk id="27" creationId="{1716BC3B-64B8-E3D7-23D2-E6A17B873601}"/>
          </ac:spMkLst>
        </pc:spChg>
        <pc:spChg chg="del">
          <ac:chgData name="Cosgrove D" userId="5df83418-08f8-4c1d-ad42-e95d5afca605" providerId="ADAL" clId="{7555B481-CEAD-4928-BCCE-7C5BD20A4C1C}" dt="2023-08-29T08:45:16.457" v="378" actId="21"/>
          <ac:spMkLst>
            <pc:docMk/>
            <pc:sldMk cId="0" sldId="256"/>
            <ac:spMk id="29" creationId="{CA05A0C8-9339-998E-21E9-FC099F488373}"/>
          </ac:spMkLst>
        </pc:spChg>
        <pc:spChg chg="del">
          <ac:chgData name="Cosgrove D" userId="5df83418-08f8-4c1d-ad42-e95d5afca605" providerId="ADAL" clId="{7555B481-CEAD-4928-BCCE-7C5BD20A4C1C}" dt="2023-08-29T08:45:14.322" v="377" actId="21"/>
          <ac:spMkLst>
            <pc:docMk/>
            <pc:sldMk cId="0" sldId="256"/>
            <ac:spMk id="31" creationId="{64C5BA51-A632-3A7C-D4F5-AB1996EE6E15}"/>
          </ac:spMkLst>
        </pc:spChg>
        <pc:spChg chg="mod">
          <ac:chgData name="Cosgrove D" userId="5df83418-08f8-4c1d-ad42-e95d5afca605" providerId="ADAL" clId="{7555B481-CEAD-4928-BCCE-7C5BD20A4C1C}" dt="2023-08-29T09:46:36.525" v="3202" actId="1076"/>
          <ac:spMkLst>
            <pc:docMk/>
            <pc:sldMk cId="0" sldId="256"/>
            <ac:spMk id="34" creationId="{9C538A78-D8AB-AB22-2F1D-B8140BA24AE1}"/>
          </ac:spMkLst>
        </pc:spChg>
        <pc:spChg chg="add mod">
          <ac:chgData name="Cosgrove D" userId="5df83418-08f8-4c1d-ad42-e95d5afca605" providerId="ADAL" clId="{7555B481-CEAD-4928-BCCE-7C5BD20A4C1C}" dt="2023-08-29T09:02:04.594" v="924" actId="113"/>
          <ac:spMkLst>
            <pc:docMk/>
            <pc:sldMk cId="0" sldId="256"/>
            <ac:spMk id="37" creationId="{07961139-E67B-058D-AA73-A6E63E1CF559}"/>
          </ac:spMkLst>
        </pc:spChg>
        <pc:spChg chg="add mod">
          <ac:chgData name="Cosgrove D" userId="5df83418-08f8-4c1d-ad42-e95d5afca605" providerId="ADAL" clId="{7555B481-CEAD-4928-BCCE-7C5BD20A4C1C}" dt="2023-08-29T08:55:10.808" v="733" actId="1076"/>
          <ac:spMkLst>
            <pc:docMk/>
            <pc:sldMk cId="0" sldId="256"/>
            <ac:spMk id="40" creationId="{7FAC587C-B44F-C1A8-CCF7-CA616D5E6B74}"/>
          </ac:spMkLst>
        </pc:spChg>
        <pc:spChg chg="add mod">
          <ac:chgData name="Cosgrove D" userId="5df83418-08f8-4c1d-ad42-e95d5afca605" providerId="ADAL" clId="{7555B481-CEAD-4928-BCCE-7C5BD20A4C1C}" dt="2023-08-29T08:55:02.094" v="732" actId="14100"/>
          <ac:spMkLst>
            <pc:docMk/>
            <pc:sldMk cId="0" sldId="256"/>
            <ac:spMk id="41" creationId="{62457F3F-B2F1-4A53-5E27-5D8F4FADE07F}"/>
          </ac:spMkLst>
        </pc:spChg>
        <pc:spChg chg="add mod">
          <ac:chgData name="Cosgrove D" userId="5df83418-08f8-4c1d-ad42-e95d5afca605" providerId="ADAL" clId="{7555B481-CEAD-4928-BCCE-7C5BD20A4C1C}" dt="2023-08-29T08:55:50.967" v="744" actId="20577"/>
          <ac:spMkLst>
            <pc:docMk/>
            <pc:sldMk cId="0" sldId="256"/>
            <ac:spMk id="43" creationId="{C32B2A47-FC15-337B-F8E1-D0EAE3A77312}"/>
          </ac:spMkLst>
        </pc:spChg>
        <pc:spChg chg="add mod">
          <ac:chgData name="Cosgrove D" userId="5df83418-08f8-4c1d-ad42-e95d5afca605" providerId="ADAL" clId="{7555B481-CEAD-4928-BCCE-7C5BD20A4C1C}" dt="2023-08-29T09:01:01.062" v="915" actId="1076"/>
          <ac:spMkLst>
            <pc:docMk/>
            <pc:sldMk cId="0" sldId="256"/>
            <ac:spMk id="46" creationId="{C01FBB14-8D7D-6BB6-65ED-A76B2B8468F0}"/>
          </ac:spMkLst>
        </pc:spChg>
        <pc:spChg chg="add mod">
          <ac:chgData name="Cosgrove D" userId="5df83418-08f8-4c1d-ad42-e95d5afca605" providerId="ADAL" clId="{7555B481-CEAD-4928-BCCE-7C5BD20A4C1C}" dt="2023-08-29T09:00:57.922" v="914" actId="1076"/>
          <ac:spMkLst>
            <pc:docMk/>
            <pc:sldMk cId="0" sldId="256"/>
            <ac:spMk id="48" creationId="{A0368CB9-FCE2-72D0-8E9E-58A9CE1952C6}"/>
          </ac:spMkLst>
        </pc:spChg>
        <pc:spChg chg="add mod">
          <ac:chgData name="Cosgrove D" userId="5df83418-08f8-4c1d-ad42-e95d5afca605" providerId="ADAL" clId="{7555B481-CEAD-4928-BCCE-7C5BD20A4C1C}" dt="2023-08-29T09:02:31.683" v="925" actId="1076"/>
          <ac:spMkLst>
            <pc:docMk/>
            <pc:sldMk cId="0" sldId="256"/>
            <ac:spMk id="50" creationId="{EE8616B3-C996-23C3-9CBE-7B8E78D511EC}"/>
          </ac:spMkLst>
        </pc:spChg>
        <pc:spChg chg="add mod ord">
          <ac:chgData name="Cosgrove D" userId="5df83418-08f8-4c1d-ad42-e95d5afca605" providerId="ADAL" clId="{7555B481-CEAD-4928-BCCE-7C5BD20A4C1C}" dt="2023-08-29T09:01:39.576" v="921" actId="167"/>
          <ac:spMkLst>
            <pc:docMk/>
            <pc:sldMk cId="0" sldId="256"/>
            <ac:spMk id="51" creationId="{3E82F8B8-9DCF-0E49-76BC-FABD07E49AA0}"/>
          </ac:spMkLst>
        </pc:spChg>
        <pc:spChg chg="add mod">
          <ac:chgData name="Cosgrove D" userId="5df83418-08f8-4c1d-ad42-e95d5afca605" providerId="ADAL" clId="{7555B481-CEAD-4928-BCCE-7C5BD20A4C1C}" dt="2023-08-29T09:13:03.445" v="1285" actId="1076"/>
          <ac:spMkLst>
            <pc:docMk/>
            <pc:sldMk cId="0" sldId="256"/>
            <ac:spMk id="54" creationId="{40FCAE97-8D16-8C91-CAA3-0B7F288CC8D4}"/>
          </ac:spMkLst>
        </pc:spChg>
        <pc:spChg chg="add mod">
          <ac:chgData name="Cosgrove D" userId="5df83418-08f8-4c1d-ad42-e95d5afca605" providerId="ADAL" clId="{7555B481-CEAD-4928-BCCE-7C5BD20A4C1C}" dt="2023-08-29T09:11:03.236" v="1166" actId="1076"/>
          <ac:spMkLst>
            <pc:docMk/>
            <pc:sldMk cId="0" sldId="256"/>
            <ac:spMk id="56" creationId="{BCCD1C89-9D44-2F8B-A353-C3897DAC3FCC}"/>
          </ac:spMkLst>
        </pc:spChg>
        <pc:spChg chg="add del mod">
          <ac:chgData name="Cosgrove D" userId="5df83418-08f8-4c1d-ad42-e95d5afca605" providerId="ADAL" clId="{7555B481-CEAD-4928-BCCE-7C5BD20A4C1C}" dt="2023-08-29T09:07:24.755" v="1042" actId="21"/>
          <ac:spMkLst>
            <pc:docMk/>
            <pc:sldMk cId="0" sldId="256"/>
            <ac:spMk id="57" creationId="{F0D12C01-B7D2-8A5C-01EF-10DD7B5FF438}"/>
          </ac:spMkLst>
        </pc:spChg>
        <pc:spChg chg="add mod">
          <ac:chgData name="Cosgrove D" userId="5df83418-08f8-4c1d-ad42-e95d5afca605" providerId="ADAL" clId="{7555B481-CEAD-4928-BCCE-7C5BD20A4C1C}" dt="2023-08-29T10:52:08.460" v="6369" actId="20577"/>
          <ac:spMkLst>
            <pc:docMk/>
            <pc:sldMk cId="0" sldId="256"/>
            <ac:spMk id="59" creationId="{8048FB6F-9A80-2639-2DA1-86AEFE42EEF0}"/>
          </ac:spMkLst>
        </pc:spChg>
        <pc:spChg chg="add mod">
          <ac:chgData name="Cosgrove D" userId="5df83418-08f8-4c1d-ad42-e95d5afca605" providerId="ADAL" clId="{7555B481-CEAD-4928-BCCE-7C5BD20A4C1C}" dt="2023-08-29T09:44:39.151" v="3082" actId="20577"/>
          <ac:spMkLst>
            <pc:docMk/>
            <pc:sldMk cId="0" sldId="256"/>
            <ac:spMk id="61" creationId="{D5916F92-F154-F656-7A92-BDEEC5CEE9A9}"/>
          </ac:spMkLst>
        </pc:spChg>
        <pc:spChg chg="add del mod ord">
          <ac:chgData name="Cosgrove D" userId="5df83418-08f8-4c1d-ad42-e95d5afca605" providerId="ADAL" clId="{7555B481-CEAD-4928-BCCE-7C5BD20A4C1C}" dt="2023-08-29T09:34:43.762" v="2195" actId="21"/>
          <ac:spMkLst>
            <pc:docMk/>
            <pc:sldMk cId="0" sldId="256"/>
            <ac:spMk id="62" creationId="{EF446BC8-BF24-5F14-5005-77794D583330}"/>
          </ac:spMkLst>
        </pc:spChg>
        <pc:spChg chg="add mod">
          <ac:chgData name="Cosgrove D" userId="5df83418-08f8-4c1d-ad42-e95d5afca605" providerId="ADAL" clId="{7555B481-CEAD-4928-BCCE-7C5BD20A4C1C}" dt="2023-08-29T09:44:49.668" v="3084" actId="1076"/>
          <ac:spMkLst>
            <pc:docMk/>
            <pc:sldMk cId="0" sldId="256"/>
            <ac:spMk id="65" creationId="{2CD6CC4E-9382-D794-A5DE-5C574720E694}"/>
          </ac:spMkLst>
        </pc:spChg>
        <pc:spChg chg="add mod">
          <ac:chgData name="Cosgrove D" userId="5df83418-08f8-4c1d-ad42-e95d5afca605" providerId="ADAL" clId="{7555B481-CEAD-4928-BCCE-7C5BD20A4C1C}" dt="2023-08-29T10:38:31.264" v="5650" actId="20577"/>
          <ac:spMkLst>
            <pc:docMk/>
            <pc:sldMk cId="0" sldId="256"/>
            <ac:spMk id="67" creationId="{895EAD95-2096-AE63-AB36-6A17E5F97E80}"/>
          </ac:spMkLst>
        </pc:spChg>
        <pc:spChg chg="add mod ord">
          <ac:chgData name="Cosgrove D" userId="5df83418-08f8-4c1d-ad42-e95d5afca605" providerId="ADAL" clId="{7555B481-CEAD-4928-BCCE-7C5BD20A4C1C}" dt="2023-08-29T09:55:55.864" v="3965" actId="167"/>
          <ac:spMkLst>
            <pc:docMk/>
            <pc:sldMk cId="0" sldId="256"/>
            <ac:spMk id="68" creationId="{EA72A69A-121F-EEE8-1BF9-D4CA6120DF10}"/>
          </ac:spMkLst>
        </pc:spChg>
        <pc:spChg chg="add mod">
          <ac:chgData name="Cosgrove D" userId="5df83418-08f8-4c1d-ad42-e95d5afca605" providerId="ADAL" clId="{7555B481-CEAD-4928-BCCE-7C5BD20A4C1C}" dt="2023-08-29T10:28:18.435" v="5097" actId="113"/>
          <ac:spMkLst>
            <pc:docMk/>
            <pc:sldMk cId="0" sldId="256"/>
            <ac:spMk id="71" creationId="{A2F1DA38-FFD1-6E9B-8FA8-102C381CBC06}"/>
          </ac:spMkLst>
        </pc:spChg>
        <pc:spChg chg="add mod">
          <ac:chgData name="Cosgrove D" userId="5df83418-08f8-4c1d-ad42-e95d5afca605" providerId="ADAL" clId="{7555B481-CEAD-4928-BCCE-7C5BD20A4C1C}" dt="2023-08-29T10:28:52.416" v="5099" actId="1076"/>
          <ac:spMkLst>
            <pc:docMk/>
            <pc:sldMk cId="0" sldId="256"/>
            <ac:spMk id="72" creationId="{6CFF5ADE-DC67-89F1-71D2-8436B2F3D660}"/>
          </ac:spMkLst>
        </pc:spChg>
        <pc:spChg chg="add mod ord">
          <ac:chgData name="Cosgrove D" userId="5df83418-08f8-4c1d-ad42-e95d5afca605" providerId="ADAL" clId="{7555B481-CEAD-4928-BCCE-7C5BD20A4C1C}" dt="2023-08-29T10:19:37.819" v="4714" actId="167"/>
          <ac:spMkLst>
            <pc:docMk/>
            <pc:sldMk cId="0" sldId="256"/>
            <ac:spMk id="73" creationId="{E11AEAB0-9877-4941-91CF-70CF2EAF2955}"/>
          </ac:spMkLst>
        </pc:spChg>
        <pc:spChg chg="add mod ord">
          <ac:chgData name="Cosgrove D" userId="5df83418-08f8-4c1d-ad42-e95d5afca605" providerId="ADAL" clId="{7555B481-CEAD-4928-BCCE-7C5BD20A4C1C}" dt="2023-08-29T10:54:11.673" v="6403" actId="167"/>
          <ac:spMkLst>
            <pc:docMk/>
            <pc:sldMk cId="0" sldId="256"/>
            <ac:spMk id="74" creationId="{83C0A60B-5723-96BC-D86C-996DC97C0B67}"/>
          </ac:spMkLst>
        </pc:spChg>
        <pc:graphicFrameChg chg="mod modGraphic">
          <ac:chgData name="Cosgrove D" userId="5df83418-08f8-4c1d-ad42-e95d5afca605" providerId="ADAL" clId="{7555B481-CEAD-4928-BCCE-7C5BD20A4C1C}" dt="2023-08-29T10:51:57.732" v="6366" actId="14100"/>
          <ac:graphicFrameMkLst>
            <pc:docMk/>
            <pc:sldMk cId="0" sldId="256"/>
            <ac:graphicFrameMk id="7" creationId="{BA92F18C-C033-9119-AA3B-34CB69291EEA}"/>
          </ac:graphicFrameMkLst>
        </pc:graphicFrameChg>
        <pc:graphicFrameChg chg="mod ord modGraphic">
          <ac:chgData name="Cosgrove D" userId="5df83418-08f8-4c1d-ad42-e95d5afca605" providerId="ADAL" clId="{7555B481-CEAD-4928-BCCE-7C5BD20A4C1C}" dt="2023-08-29T09:46:19.452" v="3200" actId="14100"/>
          <ac:graphicFrameMkLst>
            <pc:docMk/>
            <pc:sldMk cId="0" sldId="256"/>
            <ac:graphicFrameMk id="8" creationId="{08CEA642-2F72-0E16-AF33-6EDEDD52CB62}"/>
          </ac:graphicFrameMkLst>
        </pc:graphicFrameChg>
        <pc:graphicFrameChg chg="mod modGraphic">
          <ac:chgData name="Cosgrove D" userId="5df83418-08f8-4c1d-ad42-e95d5afca605" providerId="ADAL" clId="{7555B481-CEAD-4928-BCCE-7C5BD20A4C1C}" dt="2023-08-29T10:28:56.632" v="5100" actId="14100"/>
          <ac:graphicFrameMkLst>
            <pc:docMk/>
            <pc:sldMk cId="0" sldId="256"/>
            <ac:graphicFrameMk id="9" creationId="{42510FEE-0432-CB29-B4C3-CFB768E6DA65}"/>
          </ac:graphicFrameMkLst>
        </pc:graphicFrameChg>
        <pc:graphicFrameChg chg="del modGraphic">
          <ac:chgData name="Cosgrove D" userId="5df83418-08f8-4c1d-ad42-e95d5afca605" providerId="ADAL" clId="{7555B481-CEAD-4928-BCCE-7C5BD20A4C1C}" dt="2023-08-29T08:45:04.819" v="375" actId="21"/>
          <ac:graphicFrameMkLst>
            <pc:docMk/>
            <pc:sldMk cId="0" sldId="256"/>
            <ac:graphicFrameMk id="32" creationId="{F422CAD6-D537-FD24-7EDE-3B89255F6605}"/>
          </ac:graphicFrameMkLst>
        </pc:graphicFrameChg>
        <pc:graphicFrameChg chg="mod ord modGraphic">
          <ac:chgData name="Cosgrove D" userId="5df83418-08f8-4c1d-ad42-e95d5afca605" providerId="ADAL" clId="{7555B481-CEAD-4928-BCCE-7C5BD20A4C1C}" dt="2023-08-29T08:57:54.002" v="790" actId="14100"/>
          <ac:graphicFrameMkLst>
            <pc:docMk/>
            <pc:sldMk cId="0" sldId="256"/>
            <ac:graphicFrameMk id="33" creationId="{F7DD39A0-A06A-DAB3-EF37-7A9AC9EE04E7}"/>
          </ac:graphicFrameMkLst>
        </pc:graphicFrameChg>
        <pc:graphicFrameChg chg="add mod modGraphic">
          <ac:chgData name="Cosgrove D" userId="5df83418-08f8-4c1d-ad42-e95d5afca605" providerId="ADAL" clId="{7555B481-CEAD-4928-BCCE-7C5BD20A4C1C}" dt="2023-08-29T11:01:39.767" v="7246" actId="313"/>
          <ac:graphicFrameMkLst>
            <pc:docMk/>
            <pc:sldMk cId="0" sldId="256"/>
            <ac:graphicFrameMk id="35" creationId="{7A4BB594-7354-2647-447D-83471E314FF2}"/>
          </ac:graphicFrameMkLst>
        </pc:graphicFrameChg>
        <pc:picChg chg="del">
          <ac:chgData name="Cosgrove D" userId="5df83418-08f8-4c1d-ad42-e95d5afca605" providerId="ADAL" clId="{7555B481-CEAD-4928-BCCE-7C5BD20A4C1C}" dt="2023-08-29T08:44:15.247" v="364" actId="21"/>
          <ac:picMkLst>
            <pc:docMk/>
            <pc:sldMk cId="0" sldId="256"/>
            <ac:picMk id="6" creationId="{9E3E68AF-0E5E-C0F2-0CE6-A44932ACD6A3}"/>
          </ac:picMkLst>
        </pc:picChg>
        <pc:picChg chg="del">
          <ac:chgData name="Cosgrove D" userId="5df83418-08f8-4c1d-ad42-e95d5afca605" providerId="ADAL" clId="{7555B481-CEAD-4928-BCCE-7C5BD20A4C1C}" dt="2023-08-29T08:46:40.237" v="402" actId="21"/>
          <ac:picMkLst>
            <pc:docMk/>
            <pc:sldMk cId="0" sldId="256"/>
            <ac:picMk id="10" creationId="{914404F4-3CE2-BBFA-97AA-9002B79FA4AF}"/>
          </ac:picMkLst>
        </pc:picChg>
        <pc:picChg chg="del">
          <ac:chgData name="Cosgrove D" userId="5df83418-08f8-4c1d-ad42-e95d5afca605" providerId="ADAL" clId="{7555B481-CEAD-4928-BCCE-7C5BD20A4C1C}" dt="2023-08-29T08:46:34.675" v="400" actId="21"/>
          <ac:picMkLst>
            <pc:docMk/>
            <pc:sldMk cId="0" sldId="256"/>
            <ac:picMk id="11" creationId="{7C069127-BD0D-6DE7-5BAF-8C02C341B08F}"/>
          </ac:picMkLst>
        </pc:picChg>
        <pc:picChg chg="del">
          <ac:chgData name="Cosgrove D" userId="5df83418-08f8-4c1d-ad42-e95d5afca605" providerId="ADAL" clId="{7555B481-CEAD-4928-BCCE-7C5BD20A4C1C}" dt="2023-08-29T08:46:19.122" v="393" actId="21"/>
          <ac:picMkLst>
            <pc:docMk/>
            <pc:sldMk cId="0" sldId="256"/>
            <ac:picMk id="13" creationId="{B924BB78-19E9-2D90-2176-8A15997C5D74}"/>
          </ac:picMkLst>
        </pc:picChg>
        <pc:picChg chg="del">
          <ac:chgData name="Cosgrove D" userId="5df83418-08f8-4c1d-ad42-e95d5afca605" providerId="ADAL" clId="{7555B481-CEAD-4928-BCCE-7C5BD20A4C1C}" dt="2023-08-29T08:46:22.776" v="395" actId="21"/>
          <ac:picMkLst>
            <pc:docMk/>
            <pc:sldMk cId="0" sldId="256"/>
            <ac:picMk id="14" creationId="{679CB0B5-1E94-19A1-EFAB-720A03BCA088}"/>
          </ac:picMkLst>
        </pc:picChg>
        <pc:picChg chg="del">
          <ac:chgData name="Cosgrove D" userId="5df83418-08f8-4c1d-ad42-e95d5afca605" providerId="ADAL" clId="{7555B481-CEAD-4928-BCCE-7C5BD20A4C1C}" dt="2023-08-29T08:46:20.956" v="394" actId="21"/>
          <ac:picMkLst>
            <pc:docMk/>
            <pc:sldMk cId="0" sldId="256"/>
            <ac:picMk id="15" creationId="{D5FBD6EC-A492-D030-681E-C6A3D2BCA21A}"/>
          </ac:picMkLst>
        </pc:picChg>
        <pc:picChg chg="del">
          <ac:chgData name="Cosgrove D" userId="5df83418-08f8-4c1d-ad42-e95d5afca605" providerId="ADAL" clId="{7555B481-CEAD-4928-BCCE-7C5BD20A4C1C}" dt="2023-08-29T08:46:24.745" v="396" actId="21"/>
          <ac:picMkLst>
            <pc:docMk/>
            <pc:sldMk cId="0" sldId="256"/>
            <ac:picMk id="16" creationId="{F984AC77-23DB-330F-F159-1E47ADF27E4D}"/>
          </ac:picMkLst>
        </pc:picChg>
        <pc:picChg chg="del">
          <ac:chgData name="Cosgrove D" userId="5df83418-08f8-4c1d-ad42-e95d5afca605" providerId="ADAL" clId="{7555B481-CEAD-4928-BCCE-7C5BD20A4C1C}" dt="2023-08-29T08:46:26.567" v="397" actId="21"/>
          <ac:picMkLst>
            <pc:docMk/>
            <pc:sldMk cId="0" sldId="256"/>
            <ac:picMk id="17" creationId="{E88B7B12-E86A-EA66-0CC5-D9AFA05AEA74}"/>
          </ac:picMkLst>
        </pc:picChg>
        <pc:picChg chg="del">
          <ac:chgData name="Cosgrove D" userId="5df83418-08f8-4c1d-ad42-e95d5afca605" providerId="ADAL" clId="{7555B481-CEAD-4928-BCCE-7C5BD20A4C1C}" dt="2023-08-29T08:46:28.335" v="398" actId="21"/>
          <ac:picMkLst>
            <pc:docMk/>
            <pc:sldMk cId="0" sldId="256"/>
            <ac:picMk id="18" creationId="{A4029902-D38E-E82B-17CC-3CEA7CF32988}"/>
          </ac:picMkLst>
        </pc:picChg>
        <pc:picChg chg="del">
          <ac:chgData name="Cosgrove D" userId="5df83418-08f8-4c1d-ad42-e95d5afca605" providerId="ADAL" clId="{7555B481-CEAD-4928-BCCE-7C5BD20A4C1C}" dt="2023-08-29T08:45:26.448" v="382" actId="21"/>
          <ac:picMkLst>
            <pc:docMk/>
            <pc:sldMk cId="0" sldId="256"/>
            <ac:picMk id="26" creationId="{D5A21E51-7401-0C65-9CF9-68CE3B6AFBED}"/>
          </ac:picMkLst>
        </pc:picChg>
        <pc:picChg chg="del">
          <ac:chgData name="Cosgrove D" userId="5df83418-08f8-4c1d-ad42-e95d5afca605" providerId="ADAL" clId="{7555B481-CEAD-4928-BCCE-7C5BD20A4C1C}" dt="2023-08-29T08:45:24.700" v="381" actId="21"/>
          <ac:picMkLst>
            <pc:docMk/>
            <pc:sldMk cId="0" sldId="256"/>
            <ac:picMk id="28" creationId="{50794109-26CD-7FE4-E6CC-59F685F4D0AF}"/>
          </ac:picMkLst>
        </pc:picChg>
        <pc:picChg chg="del">
          <ac:chgData name="Cosgrove D" userId="5df83418-08f8-4c1d-ad42-e95d5afca605" providerId="ADAL" clId="{7555B481-CEAD-4928-BCCE-7C5BD20A4C1C}" dt="2023-08-29T08:45:28.110" v="383" actId="21"/>
          <ac:picMkLst>
            <pc:docMk/>
            <pc:sldMk cId="0" sldId="256"/>
            <ac:picMk id="30" creationId="{B719D6D8-F361-6154-07C5-C766DB902891}"/>
          </ac:picMkLst>
        </pc:picChg>
        <pc:picChg chg="add mod">
          <ac:chgData name="Cosgrove D" userId="5df83418-08f8-4c1d-ad42-e95d5afca605" providerId="ADAL" clId="{7555B481-CEAD-4928-BCCE-7C5BD20A4C1C}" dt="2023-08-29T08:55:17.905" v="735" actId="1076"/>
          <ac:picMkLst>
            <pc:docMk/>
            <pc:sldMk cId="0" sldId="256"/>
            <ac:picMk id="38" creationId="{0CF2E03F-EF46-C460-4B5C-4B39FC820F23}"/>
          </ac:picMkLst>
        </pc:picChg>
        <pc:picChg chg="add mod">
          <ac:chgData name="Cosgrove D" userId="5df83418-08f8-4c1d-ad42-e95d5afca605" providerId="ADAL" clId="{7555B481-CEAD-4928-BCCE-7C5BD20A4C1C}" dt="2023-08-29T09:00:48.287" v="910" actId="14100"/>
          <ac:picMkLst>
            <pc:docMk/>
            <pc:sldMk cId="0" sldId="256"/>
            <ac:picMk id="44" creationId="{FAE0225F-1414-7D36-4011-F9AFDDB2E665}"/>
          </ac:picMkLst>
        </pc:picChg>
        <pc:picChg chg="add mod">
          <ac:chgData name="Cosgrove D" userId="5df83418-08f8-4c1d-ad42-e95d5afca605" providerId="ADAL" clId="{7555B481-CEAD-4928-BCCE-7C5BD20A4C1C}" dt="2023-08-29T09:13:19.269" v="1289" actId="1076"/>
          <ac:picMkLst>
            <pc:docMk/>
            <pc:sldMk cId="0" sldId="256"/>
            <ac:picMk id="52" creationId="{1364D7BE-A04C-EA66-ACAE-4D2B99D11F83}"/>
          </ac:picMkLst>
        </pc:picChg>
        <pc:picChg chg="add mod">
          <ac:chgData name="Cosgrove D" userId="5df83418-08f8-4c1d-ad42-e95d5afca605" providerId="ADAL" clId="{7555B481-CEAD-4928-BCCE-7C5BD20A4C1C}" dt="2023-08-29T09:44:46.318" v="3083" actId="1076"/>
          <ac:picMkLst>
            <pc:docMk/>
            <pc:sldMk cId="0" sldId="256"/>
            <ac:picMk id="63" creationId="{EE170106-6ABC-7163-4893-302366B6121D}"/>
          </ac:picMkLst>
        </pc:picChg>
        <pc:picChg chg="add mod">
          <ac:chgData name="Cosgrove D" userId="5df83418-08f8-4c1d-ad42-e95d5afca605" providerId="ADAL" clId="{7555B481-CEAD-4928-BCCE-7C5BD20A4C1C}" dt="2023-08-29T10:28:47.407" v="5098" actId="1076"/>
          <ac:picMkLst>
            <pc:docMk/>
            <pc:sldMk cId="0" sldId="256"/>
            <ac:picMk id="69" creationId="{2D1D7574-337A-FBA8-07D3-134C951CD205}"/>
          </ac:picMkLst>
        </pc:picChg>
      </pc:sldChg>
      <pc:sldChg chg="addSp delSp modSp mod">
        <pc:chgData name="Cosgrove D" userId="5df83418-08f8-4c1d-ad42-e95d5afca605" providerId="ADAL" clId="{7555B481-CEAD-4928-BCCE-7C5BD20A4C1C}" dt="2023-08-30T10:19:18.474" v="13761" actId="20577"/>
        <pc:sldMkLst>
          <pc:docMk/>
          <pc:sldMk cId="0" sldId="257"/>
        </pc:sldMkLst>
        <pc:spChg chg="mod">
          <ac:chgData name="Cosgrove D" userId="5df83418-08f8-4c1d-ad42-e95d5afca605" providerId="ADAL" clId="{7555B481-CEAD-4928-BCCE-7C5BD20A4C1C}" dt="2023-08-30T10:08:07.488" v="13537" actId="14100"/>
          <ac:spMkLst>
            <pc:docMk/>
            <pc:sldMk cId="0" sldId="257"/>
            <ac:spMk id="2" creationId="{936BDB75-AAEC-EADE-74A6-B34B0EB34D2D}"/>
          </ac:spMkLst>
        </pc:spChg>
        <pc:spChg chg="del">
          <ac:chgData name="Cosgrove D" userId="5df83418-08f8-4c1d-ad42-e95d5afca605" providerId="ADAL" clId="{7555B481-CEAD-4928-BCCE-7C5BD20A4C1C}" dt="2023-08-29T11:44:44.719" v="9950" actId="21"/>
          <ac:spMkLst>
            <pc:docMk/>
            <pc:sldMk cId="0" sldId="257"/>
            <ac:spMk id="3" creationId="{E3D6EBB3-6C98-6740-1E77-ADFF885B90B5}"/>
          </ac:spMkLst>
        </pc:spChg>
        <pc:spChg chg="del">
          <ac:chgData name="Cosgrove D" userId="5df83418-08f8-4c1d-ad42-e95d5afca605" providerId="ADAL" clId="{7555B481-CEAD-4928-BCCE-7C5BD20A4C1C}" dt="2023-08-29T10:55:12.941" v="6495" actId="21"/>
          <ac:spMkLst>
            <pc:docMk/>
            <pc:sldMk cId="0" sldId="257"/>
            <ac:spMk id="5" creationId="{8FDA3B71-05C6-2C52-1A8F-283E14539D26}"/>
          </ac:spMkLst>
        </pc:spChg>
        <pc:spChg chg="del">
          <ac:chgData name="Cosgrove D" userId="5df83418-08f8-4c1d-ad42-e95d5afca605" providerId="ADAL" clId="{7555B481-CEAD-4928-BCCE-7C5BD20A4C1C}" dt="2023-08-29T10:54:41.555" v="6443" actId="21"/>
          <ac:spMkLst>
            <pc:docMk/>
            <pc:sldMk cId="0" sldId="257"/>
            <ac:spMk id="7" creationId="{F9C7AD8F-02A6-54DD-1430-4C7D4D1B1477}"/>
          </ac:spMkLst>
        </pc:spChg>
        <pc:spChg chg="mod">
          <ac:chgData name="Cosgrove D" userId="5df83418-08f8-4c1d-ad42-e95d5afca605" providerId="ADAL" clId="{7555B481-CEAD-4928-BCCE-7C5BD20A4C1C}" dt="2023-08-29T11:55:29.201" v="10195" actId="1076"/>
          <ac:spMkLst>
            <pc:docMk/>
            <pc:sldMk cId="0" sldId="257"/>
            <ac:spMk id="8" creationId="{70A5E36C-2647-3074-B6F5-421762227B2D}"/>
          </ac:spMkLst>
        </pc:spChg>
        <pc:spChg chg="del mod">
          <ac:chgData name="Cosgrove D" userId="5df83418-08f8-4c1d-ad42-e95d5afca605" providerId="ADAL" clId="{7555B481-CEAD-4928-BCCE-7C5BD20A4C1C}" dt="2023-08-29T10:56:13.024" v="7100"/>
          <ac:spMkLst>
            <pc:docMk/>
            <pc:sldMk cId="0" sldId="257"/>
            <ac:spMk id="13" creationId="{E9717D62-4124-68CE-EE68-51EBD3C0A254}"/>
          </ac:spMkLst>
        </pc:spChg>
        <pc:spChg chg="del">
          <ac:chgData name="Cosgrove D" userId="5df83418-08f8-4c1d-ad42-e95d5afca605" providerId="ADAL" clId="{7555B481-CEAD-4928-BCCE-7C5BD20A4C1C}" dt="2023-08-29T10:55:35.176" v="6579" actId="21"/>
          <ac:spMkLst>
            <pc:docMk/>
            <pc:sldMk cId="0" sldId="257"/>
            <ac:spMk id="14" creationId="{AF9DC68A-852A-5559-93FE-EDDD07F5AF27}"/>
          </ac:spMkLst>
        </pc:spChg>
        <pc:spChg chg="add mod">
          <ac:chgData name="Cosgrove D" userId="5df83418-08f8-4c1d-ad42-e95d5afca605" providerId="ADAL" clId="{7555B481-CEAD-4928-BCCE-7C5BD20A4C1C}" dt="2023-08-29T11:55:08.011" v="10192" actId="1076"/>
          <ac:spMkLst>
            <pc:docMk/>
            <pc:sldMk cId="0" sldId="257"/>
            <ac:spMk id="20" creationId="{7DA31F93-C88E-6DB4-F4C5-3A067CB195BA}"/>
          </ac:spMkLst>
        </pc:spChg>
        <pc:spChg chg="add mod">
          <ac:chgData name="Cosgrove D" userId="5df83418-08f8-4c1d-ad42-e95d5afca605" providerId="ADAL" clId="{7555B481-CEAD-4928-BCCE-7C5BD20A4C1C}" dt="2023-08-29T11:59:01.093" v="10541" actId="14100"/>
          <ac:spMkLst>
            <pc:docMk/>
            <pc:sldMk cId="0" sldId="257"/>
            <ac:spMk id="22" creationId="{7E1EE522-0CBC-C55A-AE20-B9A24408D228}"/>
          </ac:spMkLst>
        </pc:spChg>
        <pc:spChg chg="add mod">
          <ac:chgData name="Cosgrove D" userId="5df83418-08f8-4c1d-ad42-e95d5afca605" providerId="ADAL" clId="{7555B481-CEAD-4928-BCCE-7C5BD20A4C1C}" dt="2023-08-30T10:18:14.575" v="13746" actId="20577"/>
          <ac:spMkLst>
            <pc:docMk/>
            <pc:sldMk cId="0" sldId="257"/>
            <ac:spMk id="24" creationId="{81735790-54E7-C7A0-47CC-D720A1122B76}"/>
          </ac:spMkLst>
        </pc:spChg>
        <pc:spChg chg="add mod">
          <ac:chgData name="Cosgrove D" userId="5df83418-08f8-4c1d-ad42-e95d5afca605" providerId="ADAL" clId="{7555B481-CEAD-4928-BCCE-7C5BD20A4C1C}" dt="2023-08-29T12:14:20.323" v="11336" actId="1076"/>
          <ac:spMkLst>
            <pc:docMk/>
            <pc:sldMk cId="0" sldId="257"/>
            <ac:spMk id="26" creationId="{9E73B6C6-9BC2-0E76-0B1B-6C7BAA6017C5}"/>
          </ac:spMkLst>
        </pc:spChg>
        <pc:graphicFrameChg chg="mod modGraphic">
          <ac:chgData name="Cosgrove D" userId="5df83418-08f8-4c1d-ad42-e95d5afca605" providerId="ADAL" clId="{7555B481-CEAD-4928-BCCE-7C5BD20A4C1C}" dt="2023-08-30T10:08:15.863" v="13538" actId="1076"/>
          <ac:graphicFrameMkLst>
            <pc:docMk/>
            <pc:sldMk cId="0" sldId="257"/>
            <ac:graphicFrameMk id="4" creationId="{E4AAA7A9-5BA8-2A2B-7EA9-F3B57C7BA17F}"/>
          </ac:graphicFrameMkLst>
        </pc:graphicFrameChg>
        <pc:graphicFrameChg chg="mod modGraphic">
          <ac:chgData name="Cosgrove D" userId="5df83418-08f8-4c1d-ad42-e95d5afca605" providerId="ADAL" clId="{7555B481-CEAD-4928-BCCE-7C5BD20A4C1C}" dt="2023-08-29T11:58:59.202" v="10540" actId="14100"/>
          <ac:graphicFrameMkLst>
            <pc:docMk/>
            <pc:sldMk cId="0" sldId="257"/>
            <ac:graphicFrameMk id="6" creationId="{EB862150-90DC-7AAC-3279-8AC4BF26A79A}"/>
          </ac:graphicFrameMkLst>
        </pc:graphicFrameChg>
        <pc:graphicFrameChg chg="del">
          <ac:chgData name="Cosgrove D" userId="5df83418-08f8-4c1d-ad42-e95d5afca605" providerId="ADAL" clId="{7555B481-CEAD-4928-BCCE-7C5BD20A4C1C}" dt="2023-08-29T10:54:38.432" v="6442" actId="21"/>
          <ac:graphicFrameMkLst>
            <pc:docMk/>
            <pc:sldMk cId="0" sldId="257"/>
            <ac:graphicFrameMk id="9" creationId="{1A080425-19CA-1E6B-5AC1-68EEAD158A41}"/>
          </ac:graphicFrameMkLst>
        </pc:graphicFrameChg>
        <pc:graphicFrameChg chg="del">
          <ac:chgData name="Cosgrove D" userId="5df83418-08f8-4c1d-ad42-e95d5afca605" providerId="ADAL" clId="{7555B481-CEAD-4928-BCCE-7C5BD20A4C1C}" dt="2023-08-29T10:54:55.784" v="6446" actId="21"/>
          <ac:graphicFrameMkLst>
            <pc:docMk/>
            <pc:sldMk cId="0" sldId="257"/>
            <ac:graphicFrameMk id="11" creationId="{2E633880-5642-3624-CA32-AFAEBEDB7BFB}"/>
          </ac:graphicFrameMkLst>
        </pc:graphicFrameChg>
        <pc:graphicFrameChg chg="mod ord modGraphic">
          <ac:chgData name="Cosgrove D" userId="5df83418-08f8-4c1d-ad42-e95d5afca605" providerId="ADAL" clId="{7555B481-CEAD-4928-BCCE-7C5BD20A4C1C}" dt="2023-08-30T10:15:54.261" v="13671" actId="33524"/>
          <ac:graphicFrameMkLst>
            <pc:docMk/>
            <pc:sldMk cId="0" sldId="257"/>
            <ac:graphicFrameMk id="12" creationId="{152549C7-D01F-BFD0-C955-81B8E1C28175}"/>
          </ac:graphicFrameMkLst>
        </pc:graphicFrameChg>
        <pc:graphicFrameChg chg="mod modGraphic">
          <ac:chgData name="Cosgrove D" userId="5df83418-08f8-4c1d-ad42-e95d5afca605" providerId="ADAL" clId="{7555B481-CEAD-4928-BCCE-7C5BD20A4C1C}" dt="2023-08-29T12:15:35.077" v="11484" actId="14100"/>
          <ac:graphicFrameMkLst>
            <pc:docMk/>
            <pc:sldMk cId="0" sldId="257"/>
            <ac:graphicFrameMk id="15" creationId="{D719F6CB-D154-F5DD-39DA-6A1644142421}"/>
          </ac:graphicFrameMkLst>
        </pc:graphicFrameChg>
        <pc:graphicFrameChg chg="del mod">
          <ac:chgData name="Cosgrove D" userId="5df83418-08f8-4c1d-ad42-e95d5afca605" providerId="ADAL" clId="{7555B481-CEAD-4928-BCCE-7C5BD20A4C1C}" dt="2023-08-29T10:56:13.018" v="7098" actId="21"/>
          <ac:graphicFrameMkLst>
            <pc:docMk/>
            <pc:sldMk cId="0" sldId="257"/>
            <ac:graphicFrameMk id="16" creationId="{C2060D47-8BF6-8B9B-DD72-8F442699A978}"/>
          </ac:graphicFrameMkLst>
        </pc:graphicFrameChg>
        <pc:graphicFrameChg chg="add mod modGraphic">
          <ac:chgData name="Cosgrove D" userId="5df83418-08f8-4c1d-ad42-e95d5afca605" providerId="ADAL" clId="{7555B481-CEAD-4928-BCCE-7C5BD20A4C1C}" dt="2023-08-29T12:14:24.585" v="11337" actId="1076"/>
          <ac:graphicFrameMkLst>
            <pc:docMk/>
            <pc:sldMk cId="0" sldId="257"/>
            <ac:graphicFrameMk id="28" creationId="{236B5345-A216-645C-D48D-51682F150E24}"/>
          </ac:graphicFrameMkLst>
        </pc:graphicFrameChg>
        <pc:graphicFrameChg chg="add mod modGraphic">
          <ac:chgData name="Cosgrove D" userId="5df83418-08f8-4c1d-ad42-e95d5afca605" providerId="ADAL" clId="{7555B481-CEAD-4928-BCCE-7C5BD20A4C1C}" dt="2023-08-30T10:19:18.474" v="13761" actId="20577"/>
          <ac:graphicFrameMkLst>
            <pc:docMk/>
            <pc:sldMk cId="0" sldId="257"/>
            <ac:graphicFrameMk id="29" creationId="{90E5CD07-5090-8217-A6A9-802D96316E84}"/>
          </ac:graphicFrameMkLst>
        </pc:graphicFrameChg>
        <pc:picChg chg="add del mod">
          <ac:chgData name="Cosgrove D" userId="5df83418-08f8-4c1d-ad42-e95d5afca605" providerId="ADAL" clId="{7555B481-CEAD-4928-BCCE-7C5BD20A4C1C}" dt="2023-08-29T11:53:20.954" v="10170" actId="21"/>
          <ac:picMkLst>
            <pc:docMk/>
            <pc:sldMk cId="0" sldId="257"/>
            <ac:picMk id="18" creationId="{E1582019-7846-4610-DA5D-0D02BBF7EC03}"/>
          </ac:picMkLst>
        </pc:picChg>
        <pc:picChg chg="add mod">
          <ac:chgData name="Cosgrove D" userId="5df83418-08f8-4c1d-ad42-e95d5afca605" providerId="ADAL" clId="{7555B481-CEAD-4928-BCCE-7C5BD20A4C1C}" dt="2023-08-29T11:25:53.931" v="8631" actId="1076"/>
          <ac:picMkLst>
            <pc:docMk/>
            <pc:sldMk cId="0" sldId="257"/>
            <ac:picMk id="21" creationId="{6A9D0DC5-C0DE-7739-2DFB-E40B69C674A3}"/>
          </ac:picMkLst>
        </pc:picChg>
        <pc:picChg chg="add del mod">
          <ac:chgData name="Cosgrove D" userId="5df83418-08f8-4c1d-ad42-e95d5afca605" providerId="ADAL" clId="{7555B481-CEAD-4928-BCCE-7C5BD20A4C1C}" dt="2023-08-29T12:07:13.839" v="11213"/>
          <ac:picMkLst>
            <pc:docMk/>
            <pc:sldMk cId="0" sldId="257"/>
            <ac:picMk id="27" creationId="{E41CAD8C-6BA1-3347-F0D3-52F0E12611CA}"/>
          </ac:picMkLst>
        </pc:picChg>
        <pc:cxnChg chg="del">
          <ac:chgData name="Cosgrove D" userId="5df83418-08f8-4c1d-ad42-e95d5afca605" providerId="ADAL" clId="{7555B481-CEAD-4928-BCCE-7C5BD20A4C1C}" dt="2023-08-29T11:28:57.361" v="9037" actId="21"/>
          <ac:cxnSpMkLst>
            <pc:docMk/>
            <pc:sldMk cId="0" sldId="257"/>
            <ac:cxnSpMk id="10" creationId="{8FEC7D76-EA36-0B92-756B-2267BBD28B89}"/>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7458-EC55-BEB9-81F1-B77664BC62A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E29E4053-7E56-FDC3-B1C2-49658FFD3F7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59BC6411-4DF4-8E52-F29F-3E86A72423E1}"/>
              </a:ext>
            </a:extLst>
          </p:cNvPr>
          <p:cNvSpPr txBox="1">
            <a:spLocks noGrp="1"/>
          </p:cNvSpPr>
          <p:nvPr>
            <p:ph type="dt" sz="half" idx="7"/>
          </p:nvPr>
        </p:nvSpPr>
        <p:spPr/>
        <p:txBody>
          <a:bodyPr/>
          <a:lstStyle>
            <a:lvl1pPr>
              <a:defRPr/>
            </a:lvl1pPr>
          </a:lstStyle>
          <a:p>
            <a:pPr lvl="0"/>
            <a:fld id="{098C782A-C504-45F6-BFA4-EDF94588AC14}" type="datetime1">
              <a:rPr lang="en-GB"/>
              <a:pPr lvl="0"/>
              <a:t>30/08/2023</a:t>
            </a:fld>
            <a:endParaRPr lang="en-GB"/>
          </a:p>
        </p:txBody>
      </p:sp>
      <p:sp>
        <p:nvSpPr>
          <p:cNvPr id="5" name="Footer Placeholder 4">
            <a:extLst>
              <a:ext uri="{FF2B5EF4-FFF2-40B4-BE49-F238E27FC236}">
                <a16:creationId xmlns:a16="http://schemas.microsoft.com/office/drawing/2014/main" id="{EEC0F1C1-5A07-E61C-D734-96BA7A5DEAE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E8E0D82-4AF0-1B85-0840-52D35634C151}"/>
              </a:ext>
            </a:extLst>
          </p:cNvPr>
          <p:cNvSpPr txBox="1">
            <a:spLocks noGrp="1"/>
          </p:cNvSpPr>
          <p:nvPr>
            <p:ph type="sldNum" sz="quarter" idx="8"/>
          </p:nvPr>
        </p:nvSpPr>
        <p:spPr/>
        <p:txBody>
          <a:bodyPr/>
          <a:lstStyle>
            <a:lvl1pPr>
              <a:defRPr/>
            </a:lvl1pPr>
          </a:lstStyle>
          <a:p>
            <a:pPr lvl="0"/>
            <a:fld id="{9209B393-1095-45C9-8C31-761D2F4F88B2}" type="slidenum">
              <a:t>‹#›</a:t>
            </a:fld>
            <a:endParaRPr lang="en-GB"/>
          </a:p>
        </p:txBody>
      </p:sp>
    </p:spTree>
    <p:extLst>
      <p:ext uri="{BB962C8B-B14F-4D97-AF65-F5344CB8AC3E}">
        <p14:creationId xmlns:p14="http://schemas.microsoft.com/office/powerpoint/2010/main" val="40341841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6321-2FB1-AF3E-6E51-C499563E483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C09D7092-9ADF-7CCB-D9B1-966D482DF16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8D2B48-00D2-6124-AC98-6745338E7227}"/>
              </a:ext>
            </a:extLst>
          </p:cNvPr>
          <p:cNvSpPr txBox="1">
            <a:spLocks noGrp="1"/>
          </p:cNvSpPr>
          <p:nvPr>
            <p:ph type="dt" sz="half" idx="7"/>
          </p:nvPr>
        </p:nvSpPr>
        <p:spPr/>
        <p:txBody>
          <a:bodyPr/>
          <a:lstStyle>
            <a:lvl1pPr>
              <a:defRPr/>
            </a:lvl1pPr>
          </a:lstStyle>
          <a:p>
            <a:pPr lvl="0"/>
            <a:fld id="{F87A2AE2-E0CA-40B7-93F6-E12EF904A1BD}" type="datetime1">
              <a:rPr lang="en-GB"/>
              <a:pPr lvl="0"/>
              <a:t>30/08/2023</a:t>
            </a:fld>
            <a:endParaRPr lang="en-GB"/>
          </a:p>
        </p:txBody>
      </p:sp>
      <p:sp>
        <p:nvSpPr>
          <p:cNvPr id="5" name="Footer Placeholder 4">
            <a:extLst>
              <a:ext uri="{FF2B5EF4-FFF2-40B4-BE49-F238E27FC236}">
                <a16:creationId xmlns:a16="http://schemas.microsoft.com/office/drawing/2014/main" id="{D9C99850-C7DE-A7A1-9D13-233FAB2D0B1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AD05AF2-58A3-3C0A-3D48-D8FB097B2035}"/>
              </a:ext>
            </a:extLst>
          </p:cNvPr>
          <p:cNvSpPr txBox="1">
            <a:spLocks noGrp="1"/>
          </p:cNvSpPr>
          <p:nvPr>
            <p:ph type="sldNum" sz="quarter" idx="8"/>
          </p:nvPr>
        </p:nvSpPr>
        <p:spPr/>
        <p:txBody>
          <a:bodyPr/>
          <a:lstStyle>
            <a:lvl1pPr>
              <a:defRPr/>
            </a:lvl1pPr>
          </a:lstStyle>
          <a:p>
            <a:pPr lvl="0"/>
            <a:fld id="{D0FC8F96-FAA2-4B86-9FF8-BD13D5F1B02B}" type="slidenum">
              <a:t>‹#›</a:t>
            </a:fld>
            <a:endParaRPr lang="en-GB"/>
          </a:p>
        </p:txBody>
      </p:sp>
    </p:spTree>
    <p:extLst>
      <p:ext uri="{BB962C8B-B14F-4D97-AF65-F5344CB8AC3E}">
        <p14:creationId xmlns:p14="http://schemas.microsoft.com/office/powerpoint/2010/main" val="371243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BF2B1-F3E8-37EA-4608-191E7307860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B45F27C-3C47-1C84-61BA-1EF4EBA9337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8C4F93-21A0-AC14-C0EC-063E1C872127}"/>
              </a:ext>
            </a:extLst>
          </p:cNvPr>
          <p:cNvSpPr txBox="1">
            <a:spLocks noGrp="1"/>
          </p:cNvSpPr>
          <p:nvPr>
            <p:ph type="dt" sz="half" idx="7"/>
          </p:nvPr>
        </p:nvSpPr>
        <p:spPr/>
        <p:txBody>
          <a:bodyPr/>
          <a:lstStyle>
            <a:lvl1pPr>
              <a:defRPr/>
            </a:lvl1pPr>
          </a:lstStyle>
          <a:p>
            <a:pPr lvl="0"/>
            <a:fld id="{8EC99BB3-D27D-41E0-8C3D-5D3BAAFF0952}" type="datetime1">
              <a:rPr lang="en-GB"/>
              <a:pPr lvl="0"/>
              <a:t>30/08/2023</a:t>
            </a:fld>
            <a:endParaRPr lang="en-GB"/>
          </a:p>
        </p:txBody>
      </p:sp>
      <p:sp>
        <p:nvSpPr>
          <p:cNvPr id="5" name="Footer Placeholder 4">
            <a:extLst>
              <a:ext uri="{FF2B5EF4-FFF2-40B4-BE49-F238E27FC236}">
                <a16:creationId xmlns:a16="http://schemas.microsoft.com/office/drawing/2014/main" id="{E82C4BFA-5F46-E0B0-D9CC-8FE6BE0DAF1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D6BEA5D-40C5-A818-3A7C-48B1F4A6CD3B}"/>
              </a:ext>
            </a:extLst>
          </p:cNvPr>
          <p:cNvSpPr txBox="1">
            <a:spLocks noGrp="1"/>
          </p:cNvSpPr>
          <p:nvPr>
            <p:ph type="sldNum" sz="quarter" idx="8"/>
          </p:nvPr>
        </p:nvSpPr>
        <p:spPr/>
        <p:txBody>
          <a:bodyPr/>
          <a:lstStyle>
            <a:lvl1pPr>
              <a:defRPr/>
            </a:lvl1pPr>
          </a:lstStyle>
          <a:p>
            <a:pPr lvl="0"/>
            <a:fld id="{6E9D618C-9B56-4D66-98EE-DB10BE8B8CEB}" type="slidenum">
              <a:t>‹#›</a:t>
            </a:fld>
            <a:endParaRPr lang="en-GB"/>
          </a:p>
        </p:txBody>
      </p:sp>
    </p:spTree>
    <p:extLst>
      <p:ext uri="{BB962C8B-B14F-4D97-AF65-F5344CB8AC3E}">
        <p14:creationId xmlns:p14="http://schemas.microsoft.com/office/powerpoint/2010/main" val="108309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6BD6-743A-1B25-03A7-7DB51D044DC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6F5B310-7F24-AEC2-C2F3-FD9F8390A92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7809D-419D-60E1-E1D2-A8579F39C4DF}"/>
              </a:ext>
            </a:extLst>
          </p:cNvPr>
          <p:cNvSpPr txBox="1">
            <a:spLocks noGrp="1"/>
          </p:cNvSpPr>
          <p:nvPr>
            <p:ph type="dt" sz="half" idx="7"/>
          </p:nvPr>
        </p:nvSpPr>
        <p:spPr/>
        <p:txBody>
          <a:bodyPr/>
          <a:lstStyle>
            <a:lvl1pPr>
              <a:defRPr/>
            </a:lvl1pPr>
          </a:lstStyle>
          <a:p>
            <a:pPr lvl="0"/>
            <a:fld id="{D43569A3-0DB5-42AC-B62C-06379A3BC1CC}" type="datetime1">
              <a:rPr lang="en-GB"/>
              <a:pPr lvl="0"/>
              <a:t>30/08/2023</a:t>
            </a:fld>
            <a:endParaRPr lang="en-GB"/>
          </a:p>
        </p:txBody>
      </p:sp>
      <p:sp>
        <p:nvSpPr>
          <p:cNvPr id="5" name="Footer Placeholder 4">
            <a:extLst>
              <a:ext uri="{FF2B5EF4-FFF2-40B4-BE49-F238E27FC236}">
                <a16:creationId xmlns:a16="http://schemas.microsoft.com/office/drawing/2014/main" id="{D0E05E90-33BA-EA02-6105-721AE94DAED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4DAB3B6-7169-2F44-D411-ACCE8A8272C2}"/>
              </a:ext>
            </a:extLst>
          </p:cNvPr>
          <p:cNvSpPr txBox="1">
            <a:spLocks noGrp="1"/>
          </p:cNvSpPr>
          <p:nvPr>
            <p:ph type="sldNum" sz="quarter" idx="8"/>
          </p:nvPr>
        </p:nvSpPr>
        <p:spPr/>
        <p:txBody>
          <a:bodyPr/>
          <a:lstStyle>
            <a:lvl1pPr>
              <a:defRPr/>
            </a:lvl1pPr>
          </a:lstStyle>
          <a:p>
            <a:pPr lvl="0"/>
            <a:fld id="{201B2008-12F7-4624-AA5E-12EAF844B1AA}" type="slidenum">
              <a:t>‹#›</a:t>
            </a:fld>
            <a:endParaRPr lang="en-GB"/>
          </a:p>
        </p:txBody>
      </p:sp>
    </p:spTree>
    <p:extLst>
      <p:ext uri="{BB962C8B-B14F-4D97-AF65-F5344CB8AC3E}">
        <p14:creationId xmlns:p14="http://schemas.microsoft.com/office/powerpoint/2010/main" val="17670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A61A-B991-4711-4825-13B8AE33B74C}"/>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344B143-DCBB-A478-81FA-8D5EAD0CC5C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06ABAB6F-85AC-7A39-A738-625E9ADD193F}"/>
              </a:ext>
            </a:extLst>
          </p:cNvPr>
          <p:cNvSpPr txBox="1">
            <a:spLocks noGrp="1"/>
          </p:cNvSpPr>
          <p:nvPr>
            <p:ph type="dt" sz="half" idx="7"/>
          </p:nvPr>
        </p:nvSpPr>
        <p:spPr/>
        <p:txBody>
          <a:bodyPr/>
          <a:lstStyle>
            <a:lvl1pPr>
              <a:defRPr/>
            </a:lvl1pPr>
          </a:lstStyle>
          <a:p>
            <a:pPr lvl="0"/>
            <a:fld id="{FEDC68E1-E274-48D6-B871-86B7D2DD75D9}" type="datetime1">
              <a:rPr lang="en-GB"/>
              <a:pPr lvl="0"/>
              <a:t>30/08/2023</a:t>
            </a:fld>
            <a:endParaRPr lang="en-GB"/>
          </a:p>
        </p:txBody>
      </p:sp>
      <p:sp>
        <p:nvSpPr>
          <p:cNvPr id="5" name="Footer Placeholder 4">
            <a:extLst>
              <a:ext uri="{FF2B5EF4-FFF2-40B4-BE49-F238E27FC236}">
                <a16:creationId xmlns:a16="http://schemas.microsoft.com/office/drawing/2014/main" id="{C0CC83ED-0D97-DFBD-E2B7-772E0AB30A5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3C2C4AC-4D67-BD68-2FD7-ACFCE5DF4BC5}"/>
              </a:ext>
            </a:extLst>
          </p:cNvPr>
          <p:cNvSpPr txBox="1">
            <a:spLocks noGrp="1"/>
          </p:cNvSpPr>
          <p:nvPr>
            <p:ph type="sldNum" sz="quarter" idx="8"/>
          </p:nvPr>
        </p:nvSpPr>
        <p:spPr/>
        <p:txBody>
          <a:bodyPr/>
          <a:lstStyle>
            <a:lvl1pPr>
              <a:defRPr/>
            </a:lvl1pPr>
          </a:lstStyle>
          <a:p>
            <a:pPr lvl="0"/>
            <a:fld id="{66CE524E-099B-4164-925B-600961F386AF}" type="slidenum">
              <a:t>‹#›</a:t>
            </a:fld>
            <a:endParaRPr lang="en-GB"/>
          </a:p>
        </p:txBody>
      </p:sp>
    </p:spTree>
    <p:extLst>
      <p:ext uri="{BB962C8B-B14F-4D97-AF65-F5344CB8AC3E}">
        <p14:creationId xmlns:p14="http://schemas.microsoft.com/office/powerpoint/2010/main" val="129357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1E52-3857-84F5-2518-F2063D75A53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7C61CF4-AED7-509E-4286-52F400DB691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B046B1-2049-C78B-1950-E93CE0C3967E}"/>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4897C0-86EE-18AF-2AF8-1A39E8B8E857}"/>
              </a:ext>
            </a:extLst>
          </p:cNvPr>
          <p:cNvSpPr txBox="1">
            <a:spLocks noGrp="1"/>
          </p:cNvSpPr>
          <p:nvPr>
            <p:ph type="dt" sz="half" idx="7"/>
          </p:nvPr>
        </p:nvSpPr>
        <p:spPr/>
        <p:txBody>
          <a:bodyPr/>
          <a:lstStyle>
            <a:lvl1pPr>
              <a:defRPr/>
            </a:lvl1pPr>
          </a:lstStyle>
          <a:p>
            <a:pPr lvl="0"/>
            <a:fld id="{8D9C459B-1110-4F88-872C-751AD62FCC0E}" type="datetime1">
              <a:rPr lang="en-GB"/>
              <a:pPr lvl="0"/>
              <a:t>30/08/2023</a:t>
            </a:fld>
            <a:endParaRPr lang="en-GB"/>
          </a:p>
        </p:txBody>
      </p:sp>
      <p:sp>
        <p:nvSpPr>
          <p:cNvPr id="6" name="Footer Placeholder 5">
            <a:extLst>
              <a:ext uri="{FF2B5EF4-FFF2-40B4-BE49-F238E27FC236}">
                <a16:creationId xmlns:a16="http://schemas.microsoft.com/office/drawing/2014/main" id="{6D73D1E9-89F2-F00D-C9B6-28C6624A537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1891FE1-4DBF-B228-4DEE-E69AD21B6D09}"/>
              </a:ext>
            </a:extLst>
          </p:cNvPr>
          <p:cNvSpPr txBox="1">
            <a:spLocks noGrp="1"/>
          </p:cNvSpPr>
          <p:nvPr>
            <p:ph type="sldNum" sz="quarter" idx="8"/>
          </p:nvPr>
        </p:nvSpPr>
        <p:spPr/>
        <p:txBody>
          <a:bodyPr/>
          <a:lstStyle>
            <a:lvl1pPr>
              <a:defRPr/>
            </a:lvl1pPr>
          </a:lstStyle>
          <a:p>
            <a:pPr lvl="0"/>
            <a:fld id="{89AF20A7-E126-4158-960D-F1D8BDA1A9DF}" type="slidenum">
              <a:t>‹#›</a:t>
            </a:fld>
            <a:endParaRPr lang="en-GB"/>
          </a:p>
        </p:txBody>
      </p:sp>
    </p:spTree>
    <p:extLst>
      <p:ext uri="{BB962C8B-B14F-4D97-AF65-F5344CB8AC3E}">
        <p14:creationId xmlns:p14="http://schemas.microsoft.com/office/powerpoint/2010/main" val="220916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4411-0155-7432-583C-1BABC4DC1BAB}"/>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2FA4844-F825-A014-B7B5-035D2A01FA8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4EE40BFC-5F1A-3274-4BD6-FC565B9C73C2}"/>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2F41D1-02B5-CFFA-DE8E-8EEBB79C5E9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A0FF9A41-D0F7-BAD1-575D-52E1223697B8}"/>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E46BC-DDCF-2DCE-FCBC-2A331C4D054E}"/>
              </a:ext>
            </a:extLst>
          </p:cNvPr>
          <p:cNvSpPr txBox="1">
            <a:spLocks noGrp="1"/>
          </p:cNvSpPr>
          <p:nvPr>
            <p:ph type="dt" sz="half" idx="7"/>
          </p:nvPr>
        </p:nvSpPr>
        <p:spPr/>
        <p:txBody>
          <a:bodyPr/>
          <a:lstStyle>
            <a:lvl1pPr>
              <a:defRPr/>
            </a:lvl1pPr>
          </a:lstStyle>
          <a:p>
            <a:pPr lvl="0"/>
            <a:fld id="{7740D1B3-469B-43A4-8C40-EC11459A8D05}" type="datetime1">
              <a:rPr lang="en-GB"/>
              <a:pPr lvl="0"/>
              <a:t>30/08/2023</a:t>
            </a:fld>
            <a:endParaRPr lang="en-GB"/>
          </a:p>
        </p:txBody>
      </p:sp>
      <p:sp>
        <p:nvSpPr>
          <p:cNvPr id="8" name="Footer Placeholder 7">
            <a:extLst>
              <a:ext uri="{FF2B5EF4-FFF2-40B4-BE49-F238E27FC236}">
                <a16:creationId xmlns:a16="http://schemas.microsoft.com/office/drawing/2014/main" id="{3DEB9484-26B8-5A6A-4C79-11A5D81D18C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53D6D283-0E35-0115-0F0D-78680AD5B0F9}"/>
              </a:ext>
            </a:extLst>
          </p:cNvPr>
          <p:cNvSpPr txBox="1">
            <a:spLocks noGrp="1"/>
          </p:cNvSpPr>
          <p:nvPr>
            <p:ph type="sldNum" sz="quarter" idx="8"/>
          </p:nvPr>
        </p:nvSpPr>
        <p:spPr/>
        <p:txBody>
          <a:bodyPr/>
          <a:lstStyle>
            <a:lvl1pPr>
              <a:defRPr/>
            </a:lvl1pPr>
          </a:lstStyle>
          <a:p>
            <a:pPr lvl="0"/>
            <a:fld id="{5F7E095E-6471-451A-B618-D8B314B73A0E}" type="slidenum">
              <a:t>‹#›</a:t>
            </a:fld>
            <a:endParaRPr lang="en-GB"/>
          </a:p>
        </p:txBody>
      </p:sp>
    </p:spTree>
    <p:extLst>
      <p:ext uri="{BB962C8B-B14F-4D97-AF65-F5344CB8AC3E}">
        <p14:creationId xmlns:p14="http://schemas.microsoft.com/office/powerpoint/2010/main" val="181094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8A9E-2416-7406-FE41-4FC99D30344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CA44D64A-F28F-9844-E1F4-B1940D575542}"/>
              </a:ext>
            </a:extLst>
          </p:cNvPr>
          <p:cNvSpPr txBox="1">
            <a:spLocks noGrp="1"/>
          </p:cNvSpPr>
          <p:nvPr>
            <p:ph type="dt" sz="half" idx="7"/>
          </p:nvPr>
        </p:nvSpPr>
        <p:spPr/>
        <p:txBody>
          <a:bodyPr/>
          <a:lstStyle>
            <a:lvl1pPr>
              <a:defRPr/>
            </a:lvl1pPr>
          </a:lstStyle>
          <a:p>
            <a:pPr lvl="0"/>
            <a:fld id="{60DCC13E-8609-4160-892E-E8F7EAB185D7}" type="datetime1">
              <a:rPr lang="en-GB"/>
              <a:pPr lvl="0"/>
              <a:t>30/08/2023</a:t>
            </a:fld>
            <a:endParaRPr lang="en-GB"/>
          </a:p>
        </p:txBody>
      </p:sp>
      <p:sp>
        <p:nvSpPr>
          <p:cNvPr id="4" name="Footer Placeholder 3">
            <a:extLst>
              <a:ext uri="{FF2B5EF4-FFF2-40B4-BE49-F238E27FC236}">
                <a16:creationId xmlns:a16="http://schemas.microsoft.com/office/drawing/2014/main" id="{D5B2E23A-5A56-49B7-74F7-A261F1453770}"/>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1E8FC4B-A274-19AD-53EE-602E658A0435}"/>
              </a:ext>
            </a:extLst>
          </p:cNvPr>
          <p:cNvSpPr txBox="1">
            <a:spLocks noGrp="1"/>
          </p:cNvSpPr>
          <p:nvPr>
            <p:ph type="sldNum" sz="quarter" idx="8"/>
          </p:nvPr>
        </p:nvSpPr>
        <p:spPr/>
        <p:txBody>
          <a:bodyPr/>
          <a:lstStyle>
            <a:lvl1pPr>
              <a:defRPr/>
            </a:lvl1pPr>
          </a:lstStyle>
          <a:p>
            <a:pPr lvl="0"/>
            <a:fld id="{ECE8DFF6-7FF8-4B13-9127-9CCCB909FC7E}" type="slidenum">
              <a:t>‹#›</a:t>
            </a:fld>
            <a:endParaRPr lang="en-GB"/>
          </a:p>
        </p:txBody>
      </p:sp>
    </p:spTree>
    <p:extLst>
      <p:ext uri="{BB962C8B-B14F-4D97-AF65-F5344CB8AC3E}">
        <p14:creationId xmlns:p14="http://schemas.microsoft.com/office/powerpoint/2010/main" val="101530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70F14-B6E6-67B8-F45F-8285F4DE9BDC}"/>
              </a:ext>
            </a:extLst>
          </p:cNvPr>
          <p:cNvSpPr txBox="1">
            <a:spLocks noGrp="1"/>
          </p:cNvSpPr>
          <p:nvPr>
            <p:ph type="dt" sz="half" idx="7"/>
          </p:nvPr>
        </p:nvSpPr>
        <p:spPr/>
        <p:txBody>
          <a:bodyPr/>
          <a:lstStyle>
            <a:lvl1pPr>
              <a:defRPr/>
            </a:lvl1pPr>
          </a:lstStyle>
          <a:p>
            <a:pPr lvl="0"/>
            <a:fld id="{A6134637-D908-4F82-9F0A-E55DD9AB4CC3}" type="datetime1">
              <a:rPr lang="en-GB"/>
              <a:pPr lvl="0"/>
              <a:t>30/08/2023</a:t>
            </a:fld>
            <a:endParaRPr lang="en-GB"/>
          </a:p>
        </p:txBody>
      </p:sp>
      <p:sp>
        <p:nvSpPr>
          <p:cNvPr id="3" name="Footer Placeholder 2">
            <a:extLst>
              <a:ext uri="{FF2B5EF4-FFF2-40B4-BE49-F238E27FC236}">
                <a16:creationId xmlns:a16="http://schemas.microsoft.com/office/drawing/2014/main" id="{F6FA90F7-67DE-B60A-2A75-EC5D5832836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D00088CC-5C34-15A3-C1CC-11A51939ADD1}"/>
              </a:ext>
            </a:extLst>
          </p:cNvPr>
          <p:cNvSpPr txBox="1">
            <a:spLocks noGrp="1"/>
          </p:cNvSpPr>
          <p:nvPr>
            <p:ph type="sldNum" sz="quarter" idx="8"/>
          </p:nvPr>
        </p:nvSpPr>
        <p:spPr/>
        <p:txBody>
          <a:bodyPr/>
          <a:lstStyle>
            <a:lvl1pPr>
              <a:defRPr/>
            </a:lvl1pPr>
          </a:lstStyle>
          <a:p>
            <a:pPr lvl="0"/>
            <a:fld id="{17B9B3AE-4704-42D7-A57F-04C2718F5363}" type="slidenum">
              <a:t>‹#›</a:t>
            </a:fld>
            <a:endParaRPr lang="en-GB"/>
          </a:p>
        </p:txBody>
      </p:sp>
    </p:spTree>
    <p:extLst>
      <p:ext uri="{BB962C8B-B14F-4D97-AF65-F5344CB8AC3E}">
        <p14:creationId xmlns:p14="http://schemas.microsoft.com/office/powerpoint/2010/main" val="313744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C272-67CC-2FC5-B961-264872656C5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030CA2B-123E-BA28-F980-285D1E5FB36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EC558F-674D-842C-3D9D-6E4D5488E4D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F1B8C39-66B5-0791-5FDA-BB509716DED2}"/>
              </a:ext>
            </a:extLst>
          </p:cNvPr>
          <p:cNvSpPr txBox="1">
            <a:spLocks noGrp="1"/>
          </p:cNvSpPr>
          <p:nvPr>
            <p:ph type="dt" sz="half" idx="7"/>
          </p:nvPr>
        </p:nvSpPr>
        <p:spPr/>
        <p:txBody>
          <a:bodyPr/>
          <a:lstStyle>
            <a:lvl1pPr>
              <a:defRPr/>
            </a:lvl1pPr>
          </a:lstStyle>
          <a:p>
            <a:pPr lvl="0"/>
            <a:fld id="{1B67FDB7-0680-434C-9CDA-E5AAEB3AA543}" type="datetime1">
              <a:rPr lang="en-GB"/>
              <a:pPr lvl="0"/>
              <a:t>30/08/2023</a:t>
            </a:fld>
            <a:endParaRPr lang="en-GB"/>
          </a:p>
        </p:txBody>
      </p:sp>
      <p:sp>
        <p:nvSpPr>
          <p:cNvPr id="6" name="Footer Placeholder 5">
            <a:extLst>
              <a:ext uri="{FF2B5EF4-FFF2-40B4-BE49-F238E27FC236}">
                <a16:creationId xmlns:a16="http://schemas.microsoft.com/office/drawing/2014/main" id="{08710FE6-59DB-F735-3BB1-746C097EC4C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E9C2CED-557A-01C8-AF79-5C52FB2B9FC7}"/>
              </a:ext>
            </a:extLst>
          </p:cNvPr>
          <p:cNvSpPr txBox="1">
            <a:spLocks noGrp="1"/>
          </p:cNvSpPr>
          <p:nvPr>
            <p:ph type="sldNum" sz="quarter" idx="8"/>
          </p:nvPr>
        </p:nvSpPr>
        <p:spPr/>
        <p:txBody>
          <a:bodyPr/>
          <a:lstStyle>
            <a:lvl1pPr>
              <a:defRPr/>
            </a:lvl1pPr>
          </a:lstStyle>
          <a:p>
            <a:pPr lvl="0"/>
            <a:fld id="{C285CA73-2E03-4A10-8DCB-BA850E11DBF1}" type="slidenum">
              <a:t>‹#›</a:t>
            </a:fld>
            <a:endParaRPr lang="en-GB"/>
          </a:p>
        </p:txBody>
      </p:sp>
    </p:spTree>
    <p:extLst>
      <p:ext uri="{BB962C8B-B14F-4D97-AF65-F5344CB8AC3E}">
        <p14:creationId xmlns:p14="http://schemas.microsoft.com/office/powerpoint/2010/main" val="29477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0AA-ABB1-434B-9E55-780A41B1A9C7}"/>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8D513E7F-491E-4CA7-115C-1E61DBAAA370}"/>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9C64C9C5-1C99-F30C-3140-68008B0D2E9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0F9C9CB-D923-1D4E-689D-BBB12924E96E}"/>
              </a:ext>
            </a:extLst>
          </p:cNvPr>
          <p:cNvSpPr txBox="1">
            <a:spLocks noGrp="1"/>
          </p:cNvSpPr>
          <p:nvPr>
            <p:ph type="dt" sz="half" idx="7"/>
          </p:nvPr>
        </p:nvSpPr>
        <p:spPr/>
        <p:txBody>
          <a:bodyPr/>
          <a:lstStyle>
            <a:lvl1pPr>
              <a:defRPr/>
            </a:lvl1pPr>
          </a:lstStyle>
          <a:p>
            <a:pPr lvl="0"/>
            <a:fld id="{FECBA056-967C-4FA0-9221-10D432E9BD58}" type="datetime1">
              <a:rPr lang="en-GB"/>
              <a:pPr lvl="0"/>
              <a:t>30/08/2023</a:t>
            </a:fld>
            <a:endParaRPr lang="en-GB"/>
          </a:p>
        </p:txBody>
      </p:sp>
      <p:sp>
        <p:nvSpPr>
          <p:cNvPr id="6" name="Footer Placeholder 5">
            <a:extLst>
              <a:ext uri="{FF2B5EF4-FFF2-40B4-BE49-F238E27FC236}">
                <a16:creationId xmlns:a16="http://schemas.microsoft.com/office/drawing/2014/main" id="{1D2347AC-8C99-6379-2675-CF95DBC4BF3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90A058F-F3F7-B127-CBF0-89E1392FF031}"/>
              </a:ext>
            </a:extLst>
          </p:cNvPr>
          <p:cNvSpPr txBox="1">
            <a:spLocks noGrp="1"/>
          </p:cNvSpPr>
          <p:nvPr>
            <p:ph type="sldNum" sz="quarter" idx="8"/>
          </p:nvPr>
        </p:nvSpPr>
        <p:spPr/>
        <p:txBody>
          <a:bodyPr/>
          <a:lstStyle>
            <a:lvl1pPr>
              <a:defRPr/>
            </a:lvl1pPr>
          </a:lstStyle>
          <a:p>
            <a:pPr lvl="0"/>
            <a:fld id="{03CF6440-AEDD-417A-94A2-9163A51DBA77}" type="slidenum">
              <a:t>‹#›</a:t>
            </a:fld>
            <a:endParaRPr lang="en-GB"/>
          </a:p>
        </p:txBody>
      </p:sp>
    </p:spTree>
    <p:extLst>
      <p:ext uri="{BB962C8B-B14F-4D97-AF65-F5344CB8AC3E}">
        <p14:creationId xmlns:p14="http://schemas.microsoft.com/office/powerpoint/2010/main" val="22023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6CEBD0-5C1D-032C-68B1-7014948FCBB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C2C24F17-5075-E6DD-1474-6E5BC99C53B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826A4B-9D7E-5284-3899-0CDCB992AD0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884DBE2A-5E01-43B8-BA24-DCE20066E959}" type="datetime1">
              <a:rPr lang="en-GB"/>
              <a:pPr lvl="0"/>
              <a:t>30/08/2023</a:t>
            </a:fld>
            <a:endParaRPr lang="en-GB"/>
          </a:p>
        </p:txBody>
      </p:sp>
      <p:sp>
        <p:nvSpPr>
          <p:cNvPr id="5" name="Footer Placeholder 4">
            <a:extLst>
              <a:ext uri="{FF2B5EF4-FFF2-40B4-BE49-F238E27FC236}">
                <a16:creationId xmlns:a16="http://schemas.microsoft.com/office/drawing/2014/main" id="{46AFA098-3EC4-1BFF-7A1B-DC949C618D1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E79A0469-2617-3610-2F06-2D9A0602B2D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FE1438D-3A2A-4FE3-8F39-0EE2ABBA1400}"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3C0A60B-5723-96BC-D86C-996DC97C0B67}"/>
              </a:ext>
            </a:extLst>
          </p:cNvPr>
          <p:cNvSpPr/>
          <p:nvPr/>
        </p:nvSpPr>
        <p:spPr>
          <a:xfrm>
            <a:off x="9312355" y="4025245"/>
            <a:ext cx="2804101" cy="42512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11AEAB0-9877-4941-91CF-70CF2EAF2955}"/>
              </a:ext>
            </a:extLst>
          </p:cNvPr>
          <p:cNvSpPr/>
          <p:nvPr/>
        </p:nvSpPr>
        <p:spPr>
          <a:xfrm>
            <a:off x="9312355" y="657833"/>
            <a:ext cx="2764525" cy="29638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A72A69A-121F-EEE8-1BF9-D4CA6120DF10}"/>
              </a:ext>
            </a:extLst>
          </p:cNvPr>
          <p:cNvSpPr/>
          <p:nvPr/>
        </p:nvSpPr>
        <p:spPr>
          <a:xfrm>
            <a:off x="6107549" y="518474"/>
            <a:ext cx="3092239" cy="527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40">
            <a:extLst>
              <a:ext uri="{FF2B5EF4-FFF2-40B4-BE49-F238E27FC236}">
                <a16:creationId xmlns:a16="http://schemas.microsoft.com/office/drawing/2014/main" id="{DA46AF6B-CF9A-561F-0667-FD50B44CAB1D}"/>
              </a:ext>
            </a:extLst>
          </p:cNvPr>
          <p:cNvSpPr/>
          <p:nvPr/>
        </p:nvSpPr>
        <p:spPr>
          <a:xfrm>
            <a:off x="3219668" y="657833"/>
            <a:ext cx="2765518" cy="558233"/>
          </a:xfrm>
          <a:prstGeom prst="rect">
            <a:avLst/>
          </a:prstGeom>
          <a:solidFill>
            <a:srgbClr val="DAE3F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aphicFrame>
        <p:nvGraphicFramePr>
          <p:cNvPr id="8" name="Table 5">
            <a:extLst>
              <a:ext uri="{FF2B5EF4-FFF2-40B4-BE49-F238E27FC236}">
                <a16:creationId xmlns:a16="http://schemas.microsoft.com/office/drawing/2014/main" id="{08CEA642-2F72-0E16-AF33-6EDEDD52CB62}"/>
              </a:ext>
            </a:extLst>
          </p:cNvPr>
          <p:cNvGraphicFramePr>
            <a:graphicFrameLocks noGrp="1"/>
          </p:cNvGraphicFramePr>
          <p:nvPr>
            <p:extLst>
              <p:ext uri="{D42A27DB-BD31-4B8C-83A1-F6EECF244321}">
                <p14:modId xmlns:p14="http://schemas.microsoft.com/office/powerpoint/2010/main" val="2632767058"/>
              </p:ext>
            </p:extLst>
          </p:nvPr>
        </p:nvGraphicFramePr>
        <p:xfrm>
          <a:off x="3190918" y="235496"/>
          <a:ext cx="2823017" cy="6602844"/>
        </p:xfrm>
        <a:graphic>
          <a:graphicData uri="http://schemas.openxmlformats.org/drawingml/2006/table">
            <a:tbl>
              <a:tblPr firstRow="1" bandRow="1">
                <a:effectLst/>
                <a:tableStyleId>{5940675A-B579-460E-94D1-54222C63F5DA}</a:tableStyleId>
              </a:tblPr>
              <a:tblGrid>
                <a:gridCol w="2823017">
                  <a:extLst>
                    <a:ext uri="{9D8B030D-6E8A-4147-A177-3AD203B41FA5}">
                      <a16:colId xmlns:a16="http://schemas.microsoft.com/office/drawing/2014/main" val="3303600126"/>
                    </a:ext>
                  </a:extLst>
                </a:gridCol>
              </a:tblGrid>
              <a:tr h="400059">
                <a:tc>
                  <a:txBody>
                    <a:bodyPr/>
                    <a:lstStyle/>
                    <a:p>
                      <a:pPr lvl="0"/>
                      <a:r>
                        <a:rPr lang="en-GB" sz="1000" b="1" dirty="0"/>
                        <a:t>Learning Question 2: How does belief in karma and rebirth influence a Hindu's morality?</a:t>
                      </a:r>
                    </a:p>
                  </a:txBody>
                  <a:tcPr/>
                </a:tc>
                <a:extLst>
                  <a:ext uri="{0D108BD9-81ED-4DB2-BD59-A6C34878D82A}">
                    <a16:rowId xmlns:a16="http://schemas.microsoft.com/office/drawing/2014/main" val="3621452228"/>
                  </a:ext>
                </a:extLst>
              </a:tr>
              <a:tr h="6202785">
                <a:tc>
                  <a:txBody>
                    <a:bodyPr/>
                    <a:lstStyle/>
                    <a:p>
                      <a:pPr lvl="0"/>
                      <a:r>
                        <a:rPr lang="en-GB" sz="800" b="1" u="sng" dirty="0"/>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Morality: </a:t>
                      </a:r>
                      <a:r>
                        <a:rPr lang="en-GB" sz="800" b="0" dirty="0"/>
                        <a:t>a personal sense of what is right and wrong. Someone’s morality is often influenced by their faith and its teachings. </a:t>
                      </a:r>
                    </a:p>
                    <a:p>
                      <a:pPr lvl="0"/>
                      <a:endParaRPr lang="en-GB" sz="800" b="1" dirty="0"/>
                    </a:p>
                    <a:p>
                      <a:pPr lvl="0"/>
                      <a:endParaRPr lang="en-GB" sz="1000" b="1" u="sng" dirty="0"/>
                    </a:p>
                    <a:p>
                      <a:pPr marL="0" lvl="0" indent="0">
                        <a:buNone/>
                      </a:pPr>
                      <a:endParaRPr lang="en-GB" sz="800" b="1" u="sng" dirty="0"/>
                    </a:p>
                    <a:p>
                      <a:pPr lvl="0"/>
                      <a:endParaRPr lang="en-GB" dirty="0"/>
                    </a:p>
                    <a:p>
                      <a:pPr lvl="0"/>
                      <a:endParaRPr lang="en-GB" sz="800" dirty="0"/>
                    </a:p>
                    <a:p>
                      <a:pPr lvl="0"/>
                      <a:endParaRPr lang="en-GB" dirty="0"/>
                    </a:p>
                  </a:txBody>
                  <a:tcPr/>
                </a:tc>
                <a:extLst>
                  <a:ext uri="{0D108BD9-81ED-4DB2-BD59-A6C34878D82A}">
                    <a16:rowId xmlns:a16="http://schemas.microsoft.com/office/drawing/2014/main" val="1437954814"/>
                  </a:ext>
                </a:extLst>
              </a:tr>
            </a:tbl>
          </a:graphicData>
        </a:graphic>
      </p:graphicFrame>
      <p:sp>
        <p:nvSpPr>
          <p:cNvPr id="51" name="Rectangle 50">
            <a:extLst>
              <a:ext uri="{FF2B5EF4-FFF2-40B4-BE49-F238E27FC236}">
                <a16:creationId xmlns:a16="http://schemas.microsoft.com/office/drawing/2014/main" id="{3E82F8B8-9DCF-0E49-76BC-FABD07E49AA0}"/>
              </a:ext>
            </a:extLst>
          </p:cNvPr>
          <p:cNvSpPr/>
          <p:nvPr/>
        </p:nvSpPr>
        <p:spPr>
          <a:xfrm>
            <a:off x="115120" y="594020"/>
            <a:ext cx="2966936" cy="42567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Table 5">
            <a:extLst>
              <a:ext uri="{FF2B5EF4-FFF2-40B4-BE49-F238E27FC236}">
                <a16:creationId xmlns:a16="http://schemas.microsoft.com/office/drawing/2014/main" id="{F7DD39A0-A06A-DAB3-EF37-7A9AC9EE04E7}"/>
              </a:ext>
            </a:extLst>
          </p:cNvPr>
          <p:cNvGraphicFramePr>
            <a:graphicFrameLocks noGrp="1"/>
          </p:cNvGraphicFramePr>
          <p:nvPr>
            <p:extLst>
              <p:ext uri="{D42A27DB-BD31-4B8C-83A1-F6EECF244321}">
                <p14:modId xmlns:p14="http://schemas.microsoft.com/office/powerpoint/2010/main" val="3400692661"/>
              </p:ext>
            </p:extLst>
          </p:nvPr>
        </p:nvGraphicFramePr>
        <p:xfrm>
          <a:off x="75544" y="251971"/>
          <a:ext cx="3064882" cy="6606029"/>
        </p:xfrm>
        <a:graphic>
          <a:graphicData uri="http://schemas.openxmlformats.org/drawingml/2006/table">
            <a:tbl>
              <a:tblPr firstRow="1" bandRow="1">
                <a:effectLst/>
                <a:tableStyleId>{5940675A-B579-460E-94D1-54222C63F5DA}</a:tableStyleId>
              </a:tblPr>
              <a:tblGrid>
                <a:gridCol w="3064882">
                  <a:extLst>
                    <a:ext uri="{9D8B030D-6E8A-4147-A177-3AD203B41FA5}">
                      <a16:colId xmlns:a16="http://schemas.microsoft.com/office/drawing/2014/main" val="339503128"/>
                    </a:ext>
                  </a:extLst>
                </a:gridCol>
              </a:tblGrid>
              <a:tr h="304508">
                <a:tc>
                  <a:txBody>
                    <a:bodyPr/>
                    <a:lstStyle/>
                    <a:p>
                      <a:pPr lvl="0"/>
                      <a:r>
                        <a:rPr lang="en-GB" sz="1000" b="1" dirty="0"/>
                        <a:t>Learning Question 1: How do Hindu’s understand God</a:t>
                      </a:r>
                    </a:p>
                  </a:txBody>
                  <a:tcPr/>
                </a:tc>
                <a:extLst>
                  <a:ext uri="{0D108BD9-81ED-4DB2-BD59-A6C34878D82A}">
                    <a16:rowId xmlns:a16="http://schemas.microsoft.com/office/drawing/2014/main" val="2959224548"/>
                  </a:ext>
                </a:extLst>
              </a:tr>
              <a:tr h="6301521">
                <a:tc>
                  <a:txBody>
                    <a:bodyPr/>
                    <a:lstStyle/>
                    <a:p>
                      <a:pPr lvl="0"/>
                      <a:r>
                        <a:rPr lang="en-GB" sz="800" b="1" u="sng" dirty="0"/>
                        <a:t>Vocabulary:</a:t>
                      </a:r>
                    </a:p>
                    <a:p>
                      <a:pPr lvl="0"/>
                      <a:r>
                        <a:rPr lang="en-GB" sz="800" b="1" dirty="0"/>
                        <a:t>Deity</a:t>
                      </a:r>
                      <a:r>
                        <a:rPr lang="en-GB" sz="800" dirty="0"/>
                        <a:t>: a character that represents an aspect of God </a:t>
                      </a:r>
                      <a:r>
                        <a:rPr lang="en-GB" sz="800" dirty="0" err="1"/>
                        <a:t>e.g</a:t>
                      </a:r>
                      <a:r>
                        <a:rPr lang="en-GB" sz="800" dirty="0"/>
                        <a:t> </a:t>
                      </a:r>
                      <a:r>
                        <a:rPr lang="en-GB" sz="800" b="1" dirty="0"/>
                        <a:t>Ganesh (see below)</a:t>
                      </a:r>
                    </a:p>
                    <a:p>
                      <a:pPr lvl="0"/>
                      <a:endParaRPr lang="en-GB" sz="800" dirty="0"/>
                    </a:p>
                    <a:p>
                      <a:pPr lvl="0"/>
                      <a:endParaRPr lang="en-GB" sz="800" dirty="0"/>
                    </a:p>
                    <a:p>
                      <a:pPr lvl="0"/>
                      <a:endParaRPr lang="en-GB" sz="800" dirty="0"/>
                    </a:p>
                  </a:txBody>
                  <a:tcPr/>
                </a:tc>
                <a:extLst>
                  <a:ext uri="{0D108BD9-81ED-4DB2-BD59-A6C34878D82A}">
                    <a16:rowId xmlns:a16="http://schemas.microsoft.com/office/drawing/2014/main" val="2447271047"/>
                  </a:ext>
                </a:extLst>
              </a:tr>
            </a:tbl>
          </a:graphicData>
        </a:graphic>
      </p:graphicFrame>
      <p:sp>
        <p:nvSpPr>
          <p:cNvPr id="34" name="TextBox 3">
            <a:extLst>
              <a:ext uri="{FF2B5EF4-FFF2-40B4-BE49-F238E27FC236}">
                <a16:creationId xmlns:a16="http://schemas.microsoft.com/office/drawing/2014/main" id="{9C538A78-D8AB-AB22-2F1D-B8140BA24AE1}"/>
              </a:ext>
            </a:extLst>
          </p:cNvPr>
          <p:cNvSpPr txBox="1"/>
          <p:nvPr/>
        </p:nvSpPr>
        <p:spPr>
          <a:xfrm>
            <a:off x="20284" y="-103759"/>
            <a:ext cx="12023628"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Unit:</a:t>
            </a:r>
            <a:r>
              <a:rPr lang="en-GB" sz="1800" b="0" i="0" u="none" strike="noStrike" kern="1200" cap="none" spc="0" baseline="0" dirty="0">
                <a:solidFill>
                  <a:srgbClr val="000000"/>
                </a:solidFill>
                <a:uFillTx/>
                <a:latin typeface="Calibri"/>
              </a:rPr>
              <a:t> </a:t>
            </a:r>
            <a:r>
              <a:rPr lang="en-GB" dirty="0">
                <a:solidFill>
                  <a:srgbClr val="000000"/>
                </a:solidFill>
                <a:latin typeface="Calibri"/>
              </a:rPr>
              <a:t>Hinduism</a:t>
            </a:r>
            <a:r>
              <a:rPr lang="en-GB" sz="1800" b="0" i="0" u="none" strike="noStrike" kern="1200" cap="none" spc="0" baseline="0" dirty="0">
                <a:solidFill>
                  <a:srgbClr val="000000"/>
                </a:solidFill>
                <a:uFillTx/>
                <a:latin typeface="Calibri"/>
              </a:rPr>
              <a:t>		Year: 8			Term: Winter	Name:__________________________	</a:t>
            </a:r>
          </a:p>
        </p:txBody>
      </p:sp>
      <p:graphicFrame>
        <p:nvGraphicFramePr>
          <p:cNvPr id="7" name="Table 5">
            <a:extLst>
              <a:ext uri="{FF2B5EF4-FFF2-40B4-BE49-F238E27FC236}">
                <a16:creationId xmlns:a16="http://schemas.microsoft.com/office/drawing/2014/main" id="{BA92F18C-C033-9119-AA3B-34CB69291EEA}"/>
              </a:ext>
            </a:extLst>
          </p:cNvPr>
          <p:cNvGraphicFramePr>
            <a:graphicFrameLocks noGrp="1"/>
          </p:cNvGraphicFramePr>
          <p:nvPr>
            <p:extLst>
              <p:ext uri="{D42A27DB-BD31-4B8C-83A1-F6EECF244321}">
                <p14:modId xmlns:p14="http://schemas.microsoft.com/office/powerpoint/2010/main" val="1988608774"/>
              </p:ext>
            </p:extLst>
          </p:nvPr>
        </p:nvGraphicFramePr>
        <p:xfrm>
          <a:off x="6071827" y="235496"/>
          <a:ext cx="3174398" cy="6622504"/>
        </p:xfrm>
        <a:graphic>
          <a:graphicData uri="http://schemas.openxmlformats.org/drawingml/2006/table">
            <a:tbl>
              <a:tblPr firstRow="1" bandRow="1">
                <a:effectLst/>
                <a:tableStyleId>{5940675A-B579-460E-94D1-54222C63F5DA}</a:tableStyleId>
              </a:tblPr>
              <a:tblGrid>
                <a:gridCol w="3174398">
                  <a:extLst>
                    <a:ext uri="{9D8B030D-6E8A-4147-A177-3AD203B41FA5}">
                      <a16:colId xmlns:a16="http://schemas.microsoft.com/office/drawing/2014/main" val="2956958879"/>
                    </a:ext>
                  </a:extLst>
                </a:gridCol>
              </a:tblGrid>
              <a:tr h="257092">
                <a:tc>
                  <a:txBody>
                    <a:bodyPr/>
                    <a:lstStyle/>
                    <a:p>
                      <a:pPr lvl="0"/>
                      <a:r>
                        <a:rPr lang="en-GB" sz="1000" b="1" dirty="0"/>
                        <a:t>Learning Question 3: How do scriptures inspire Hindu’s?</a:t>
                      </a:r>
                    </a:p>
                  </a:txBody>
                  <a:tcPr/>
                </a:tc>
                <a:extLst>
                  <a:ext uri="{0D108BD9-81ED-4DB2-BD59-A6C34878D82A}">
                    <a16:rowId xmlns:a16="http://schemas.microsoft.com/office/drawing/2014/main" val="2646943533"/>
                  </a:ext>
                </a:extLst>
              </a:tr>
              <a:tr h="6365412">
                <a:tc>
                  <a:txBody>
                    <a:bodyPr/>
                    <a:lstStyle/>
                    <a:p>
                      <a:pPr lvl="0"/>
                      <a:r>
                        <a:rPr lang="en-GB" sz="800" b="1" u="sng" dirty="0"/>
                        <a:t>Vocabulary</a:t>
                      </a:r>
                    </a:p>
                    <a:p>
                      <a:pPr lvl="0"/>
                      <a:r>
                        <a:rPr lang="en-GB" sz="800" b="1" dirty="0"/>
                        <a:t>Source of authority: </a:t>
                      </a:r>
                      <a:r>
                        <a:rPr lang="en-GB" sz="800" b="0" i="0" kern="1200" dirty="0">
                          <a:solidFill>
                            <a:srgbClr val="000000"/>
                          </a:solidFill>
                          <a:latin typeface="+mn-lt"/>
                        </a:rPr>
                        <a:t>Religious texts, people, leaders or bodies responsible for guiding people on how to live.</a:t>
                      </a:r>
                      <a:endParaRPr lang="en-GB" sz="800" b="1" dirty="0"/>
                    </a:p>
                    <a:p>
                      <a:pPr lvl="0"/>
                      <a:r>
                        <a:rPr lang="en-GB" sz="800" b="1" dirty="0"/>
                        <a:t>Primary: </a:t>
                      </a:r>
                      <a:r>
                        <a:rPr lang="en-GB" sz="800" b="0" dirty="0"/>
                        <a:t>something that comes first or is the most important. </a:t>
                      </a:r>
                    </a:p>
                    <a:p>
                      <a:pPr lvl="0"/>
                      <a:endParaRPr lang="en-GB" sz="800" b="0" u="none" dirty="0"/>
                    </a:p>
                  </a:txBody>
                  <a:tcPr/>
                </a:tc>
                <a:extLst>
                  <a:ext uri="{0D108BD9-81ED-4DB2-BD59-A6C34878D82A}">
                    <a16:rowId xmlns:a16="http://schemas.microsoft.com/office/drawing/2014/main" val="1940631710"/>
                  </a:ext>
                </a:extLst>
              </a:tr>
            </a:tbl>
          </a:graphicData>
        </a:graphic>
      </p:graphicFrame>
      <p:graphicFrame>
        <p:nvGraphicFramePr>
          <p:cNvPr id="9" name="Table 5">
            <a:extLst>
              <a:ext uri="{FF2B5EF4-FFF2-40B4-BE49-F238E27FC236}">
                <a16:creationId xmlns:a16="http://schemas.microsoft.com/office/drawing/2014/main" id="{42510FEE-0432-CB29-B4C3-CFB768E6DA65}"/>
              </a:ext>
            </a:extLst>
          </p:cNvPr>
          <p:cNvGraphicFramePr>
            <a:graphicFrameLocks noGrp="1"/>
          </p:cNvGraphicFramePr>
          <p:nvPr>
            <p:extLst>
              <p:ext uri="{D42A27DB-BD31-4B8C-83A1-F6EECF244321}">
                <p14:modId xmlns:p14="http://schemas.microsoft.com/office/powerpoint/2010/main" val="1142288849"/>
              </p:ext>
            </p:extLst>
          </p:nvPr>
        </p:nvGraphicFramePr>
        <p:xfrm>
          <a:off x="9278028" y="224409"/>
          <a:ext cx="2893688" cy="3347886"/>
        </p:xfrm>
        <a:graphic>
          <a:graphicData uri="http://schemas.openxmlformats.org/drawingml/2006/table">
            <a:tbl>
              <a:tblPr firstRow="1" bandRow="1">
                <a:effectLst/>
                <a:tableStyleId>{5940675A-B579-460E-94D1-54222C63F5DA}</a:tableStyleId>
              </a:tblPr>
              <a:tblGrid>
                <a:gridCol w="2893688">
                  <a:extLst>
                    <a:ext uri="{9D8B030D-6E8A-4147-A177-3AD203B41FA5}">
                      <a16:colId xmlns:a16="http://schemas.microsoft.com/office/drawing/2014/main" val="3852588969"/>
                    </a:ext>
                  </a:extLst>
                </a:gridCol>
              </a:tblGrid>
              <a:tr h="360863">
                <a:tc>
                  <a:txBody>
                    <a:bodyPr/>
                    <a:lstStyle/>
                    <a:p>
                      <a:pPr lvl="0"/>
                      <a:r>
                        <a:rPr lang="en-GB" sz="1000" b="1" dirty="0"/>
                        <a:t>Learning Question: 4 What are the main features of a Hindu mandir? </a:t>
                      </a:r>
                    </a:p>
                  </a:txBody>
                  <a:tcPr/>
                </a:tc>
                <a:extLst>
                  <a:ext uri="{0D108BD9-81ED-4DB2-BD59-A6C34878D82A}">
                    <a16:rowId xmlns:a16="http://schemas.microsoft.com/office/drawing/2014/main" val="192756477"/>
                  </a:ext>
                </a:extLst>
              </a:tr>
              <a:tr h="2951646">
                <a:tc>
                  <a:txBody>
                    <a:bodyPr/>
                    <a:lstStyle/>
                    <a:p>
                      <a:pPr lvl="0"/>
                      <a:r>
                        <a:rPr lang="en-GB" sz="800" b="1" u="sng" dirty="0"/>
                        <a:t>Vocabulary:</a:t>
                      </a:r>
                    </a:p>
                    <a:p>
                      <a:pPr lvl="0"/>
                      <a:r>
                        <a:rPr lang="en-GB" sz="800" b="1" u="none" dirty="0"/>
                        <a:t>Mandir: </a:t>
                      </a:r>
                      <a:r>
                        <a:rPr lang="en-GB" sz="800" b="0" u="none" dirty="0"/>
                        <a:t>Hindu temple/place of worship</a:t>
                      </a:r>
                    </a:p>
                    <a:p>
                      <a:pPr lvl="0"/>
                      <a:endParaRPr lang="en-GB" sz="800" b="0" u="none" dirty="0"/>
                    </a:p>
                    <a:p>
                      <a:pPr lvl="0"/>
                      <a:endParaRPr lang="en-GB" sz="800" b="0" u="none" dirty="0"/>
                    </a:p>
                    <a:p>
                      <a:pPr lvl="0"/>
                      <a:endParaRPr lang="en-GB" sz="1000" b="1" dirty="0"/>
                    </a:p>
                    <a:p>
                      <a:pPr lvl="0"/>
                      <a:endParaRPr lang="en-GB" sz="800" dirty="0"/>
                    </a:p>
                    <a:p>
                      <a:pPr lvl="0"/>
                      <a:endParaRPr lang="en-GB" dirty="0"/>
                    </a:p>
                  </a:txBody>
                  <a:tcPr/>
                </a:tc>
                <a:extLst>
                  <a:ext uri="{0D108BD9-81ED-4DB2-BD59-A6C34878D82A}">
                    <a16:rowId xmlns:a16="http://schemas.microsoft.com/office/drawing/2014/main" val="4186557199"/>
                  </a:ext>
                </a:extLst>
              </a:tr>
            </a:tbl>
          </a:graphicData>
        </a:graphic>
      </p:graphicFrame>
      <p:graphicFrame>
        <p:nvGraphicFramePr>
          <p:cNvPr id="35" name="Table 5">
            <a:extLst>
              <a:ext uri="{FF2B5EF4-FFF2-40B4-BE49-F238E27FC236}">
                <a16:creationId xmlns:a16="http://schemas.microsoft.com/office/drawing/2014/main" id="{7A4BB594-7354-2647-447D-83471E314FF2}"/>
              </a:ext>
            </a:extLst>
          </p:cNvPr>
          <p:cNvGraphicFramePr>
            <a:graphicFrameLocks noGrp="1"/>
          </p:cNvGraphicFramePr>
          <p:nvPr>
            <p:extLst>
              <p:ext uri="{D42A27DB-BD31-4B8C-83A1-F6EECF244321}">
                <p14:modId xmlns:p14="http://schemas.microsoft.com/office/powerpoint/2010/main" val="1325709220"/>
              </p:ext>
            </p:extLst>
          </p:nvPr>
        </p:nvGraphicFramePr>
        <p:xfrm>
          <a:off x="9280303" y="3611411"/>
          <a:ext cx="2881091" cy="3260877"/>
        </p:xfrm>
        <a:graphic>
          <a:graphicData uri="http://schemas.openxmlformats.org/drawingml/2006/table">
            <a:tbl>
              <a:tblPr firstRow="1" bandRow="1">
                <a:effectLst/>
                <a:tableStyleId>{5940675A-B579-460E-94D1-54222C63F5DA}</a:tableStyleId>
              </a:tblPr>
              <a:tblGrid>
                <a:gridCol w="2881091">
                  <a:extLst>
                    <a:ext uri="{9D8B030D-6E8A-4147-A177-3AD203B41FA5}">
                      <a16:colId xmlns:a16="http://schemas.microsoft.com/office/drawing/2014/main" val="339503128"/>
                    </a:ext>
                  </a:extLst>
                </a:gridCol>
              </a:tblGrid>
              <a:tr h="381952">
                <a:tc>
                  <a:txBody>
                    <a:bodyPr/>
                    <a:lstStyle/>
                    <a:p>
                      <a:pPr lvl="0"/>
                      <a:r>
                        <a:rPr lang="en-GB" sz="1000" b="1" dirty="0"/>
                        <a:t>Learning Question 5:How do Hindu's worship in a mandir?</a:t>
                      </a:r>
                    </a:p>
                  </a:txBody>
                  <a:tcPr/>
                </a:tc>
                <a:extLst>
                  <a:ext uri="{0D108BD9-81ED-4DB2-BD59-A6C34878D82A}">
                    <a16:rowId xmlns:a16="http://schemas.microsoft.com/office/drawing/2014/main" val="2959224548"/>
                  </a:ext>
                </a:extLst>
              </a:tr>
              <a:tr h="2864637">
                <a:tc>
                  <a:txBody>
                    <a:bodyPr/>
                    <a:lstStyle/>
                    <a:p>
                      <a:pPr lvl="0"/>
                      <a:r>
                        <a:rPr lang="en-GB" sz="800" b="1" u="sng" dirty="0"/>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Worship:</a:t>
                      </a:r>
                      <a:r>
                        <a:rPr lang="en-GB" sz="800" b="0" i="0" kern="1200" dirty="0">
                          <a:solidFill>
                            <a:srgbClr val="000000"/>
                          </a:solidFill>
                          <a:latin typeface="+mn-lt"/>
                        </a:rPr>
                        <a:t> is any act that shows devotion or love for God. </a:t>
                      </a:r>
                      <a:r>
                        <a:rPr lang="en-GB" sz="800" b="0" i="0" kern="1200" dirty="0" err="1">
                          <a:solidFill>
                            <a:srgbClr val="000000"/>
                          </a:solidFill>
                          <a:latin typeface="+mn-lt"/>
                        </a:rPr>
                        <a:t>E.g</a:t>
                      </a:r>
                      <a:r>
                        <a:rPr lang="en-GB" sz="800" b="0" i="0" kern="1200" dirty="0">
                          <a:solidFill>
                            <a:srgbClr val="000000"/>
                          </a:solidFill>
                          <a:latin typeface="+mn-lt"/>
                        </a:rPr>
                        <a:t> Praying or going to a place of worship.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0" i="0" kern="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dirty="0"/>
                        <a:t>Types of worship in the mandir:</a:t>
                      </a:r>
                    </a:p>
                    <a:p>
                      <a:pPr lvl="0"/>
                      <a:r>
                        <a:rPr lang="en-GB" sz="800" b="1" u="sng" dirty="0"/>
                        <a:t>Puja: </a:t>
                      </a:r>
                      <a:r>
                        <a:rPr lang="en-GB" sz="800" b="0" u="none" dirty="0"/>
                        <a:t>worship of a deity. </a:t>
                      </a:r>
                    </a:p>
                    <a:p>
                      <a:pPr lvl="0"/>
                      <a:r>
                        <a:rPr lang="en-GB" sz="800" b="0" u="none" dirty="0"/>
                        <a:t>This can take different forms. The murti (image or statue of the deity) will be washed and dressed by priests. Offerings are often made of flowers garlands, fruit and water and prayers or mantras are chanted and incense is burned.</a:t>
                      </a:r>
                    </a:p>
                    <a:p>
                      <a:pPr lvl="0"/>
                      <a:endParaRPr lang="en-GB" sz="800" b="0" u="none" dirty="0"/>
                    </a:p>
                    <a:p>
                      <a:pPr lvl="0"/>
                      <a:r>
                        <a:rPr lang="en-GB" sz="800" b="1" u="sng" dirty="0"/>
                        <a:t>Arti: </a:t>
                      </a:r>
                      <a:r>
                        <a:rPr lang="en-GB" sz="800" b="0" u="none" dirty="0"/>
                        <a:t>worship of a deity involving light/flame.</a:t>
                      </a:r>
                    </a:p>
                    <a:p>
                      <a:pPr marL="171450" lvl="0" indent="-171450">
                        <a:buFont typeface="Arial" panose="020B0604020202020204" pitchFamily="34" charset="0"/>
                        <a:buChar char="•"/>
                      </a:pPr>
                      <a:r>
                        <a:rPr lang="en-GB" sz="800" b="0" u="none" dirty="0"/>
                        <a:t>The deity is greeted with offerings moved in a circular motion .</a:t>
                      </a:r>
                    </a:p>
                    <a:p>
                      <a:pPr marL="171450" lvl="0" indent="-171450">
                        <a:buFont typeface="Arial" panose="020B0604020202020204" pitchFamily="34" charset="0"/>
                        <a:buChar char="•"/>
                      </a:pPr>
                      <a:r>
                        <a:rPr lang="en-GB" sz="800" b="0" u="none" dirty="0"/>
                        <a:t>A bell is rung whilst people meditate (think about) the deity.</a:t>
                      </a:r>
                    </a:p>
                    <a:p>
                      <a:pPr marL="171450" lvl="0" indent="-171450">
                        <a:buFont typeface="Arial" panose="020B0604020202020204" pitchFamily="34" charset="0"/>
                        <a:buChar char="•"/>
                      </a:pPr>
                      <a:r>
                        <a:rPr lang="en-GB" sz="800" b="0" u="none" dirty="0"/>
                        <a:t>A priest brings a tray with an arti lamp on it, and the worshipper waves their hand over the flame then over their heads. They then take back some of the flowers and sprinkle water on themselves. </a:t>
                      </a:r>
                    </a:p>
                    <a:p>
                      <a:pPr marL="171450" lvl="0" indent="-171450">
                        <a:buFont typeface="Arial" panose="020B0604020202020204" pitchFamily="34" charset="0"/>
                        <a:buChar char="•"/>
                      </a:pPr>
                      <a:r>
                        <a:rPr lang="en-GB" sz="800" b="0" u="none" dirty="0"/>
                        <a:t>Kirtan (stories) and hymns are sung. </a:t>
                      </a:r>
                    </a:p>
                    <a:p>
                      <a:pPr marL="171450" lvl="0" indent="-171450">
                        <a:buFont typeface="Arial" panose="020B0604020202020204" pitchFamily="34" charset="0"/>
                        <a:buChar char="•"/>
                      </a:pPr>
                      <a:endParaRPr lang="en-GB" sz="800" b="0" u="none" dirty="0"/>
                    </a:p>
                    <a:p>
                      <a:pPr marL="0" lvl="0" indent="0">
                        <a:buFont typeface="Arial" panose="020B0604020202020204" pitchFamily="34" charset="0"/>
                        <a:buNone/>
                      </a:pPr>
                      <a:r>
                        <a:rPr lang="en-GB" sz="800" b="0" u="none" dirty="0"/>
                        <a:t>Hindu’s believe that the lamp becomes filled with the love and energy of the deity and this is transferred to them. </a:t>
                      </a:r>
                      <a:endParaRPr lang="en-GB" sz="800" dirty="0"/>
                    </a:p>
                  </a:txBody>
                  <a:tcPr/>
                </a:tc>
                <a:extLst>
                  <a:ext uri="{0D108BD9-81ED-4DB2-BD59-A6C34878D82A}">
                    <a16:rowId xmlns:a16="http://schemas.microsoft.com/office/drawing/2014/main" val="2447271047"/>
                  </a:ext>
                </a:extLst>
              </a:tr>
            </a:tbl>
          </a:graphicData>
        </a:graphic>
      </p:graphicFrame>
      <p:sp>
        <p:nvSpPr>
          <p:cNvPr id="37" name="TextBox 36">
            <a:extLst>
              <a:ext uri="{FF2B5EF4-FFF2-40B4-BE49-F238E27FC236}">
                <a16:creationId xmlns:a16="http://schemas.microsoft.com/office/drawing/2014/main" id="{07961139-E67B-058D-AA73-A6E63E1CF559}"/>
              </a:ext>
            </a:extLst>
          </p:cNvPr>
          <p:cNvSpPr txBox="1"/>
          <p:nvPr/>
        </p:nvSpPr>
        <p:spPr>
          <a:xfrm>
            <a:off x="130454" y="1020583"/>
            <a:ext cx="2975844" cy="2185214"/>
          </a:xfrm>
          <a:prstGeom prst="rect">
            <a:avLst/>
          </a:prstGeom>
          <a:noFill/>
        </p:spPr>
        <p:txBody>
          <a:bodyPr wrap="square">
            <a:spAutoFit/>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Hinduism developed in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India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and is one of the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oldest</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world religions</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There are different ways of understanding God in Hinduism.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One God Brahman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Some focus on the idea of One God,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Brahman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the One Ultimate Reality.</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God is beyond human understanding; he is limitless and too powerful for humans to understand or see. </a:t>
            </a:r>
          </a:p>
          <a:p>
            <a:pPr marL="342900" lvl="0" indent="-342900">
              <a:buFont typeface="Symbol" panose="05050102010706020507" pitchFamily="18" charset="2"/>
              <a:buChar char=""/>
            </a:pP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Brahman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is everywhere and in everything.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Some think of God’s many qualities.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Some use images to help them focus on one quality of God. Characters that represent an aspect of God are called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deities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For example,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Ganesh</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is the aspect of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God that removes obstacles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(Elephant headed deity) Images or statues of these deities are known as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murti’s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38" name="Picture 37">
            <a:extLst>
              <a:ext uri="{FF2B5EF4-FFF2-40B4-BE49-F238E27FC236}">
                <a16:creationId xmlns:a16="http://schemas.microsoft.com/office/drawing/2014/main" id="{0CF2E03F-EF46-C460-4B5C-4B39FC820F23}"/>
              </a:ext>
            </a:extLst>
          </p:cNvPr>
          <p:cNvPicPr>
            <a:picLocks noChangeAspect="1"/>
          </p:cNvPicPr>
          <p:nvPr/>
        </p:nvPicPr>
        <p:blipFill>
          <a:blip r:embed="rId2"/>
          <a:stretch>
            <a:fillRect/>
          </a:stretch>
        </p:blipFill>
        <p:spPr>
          <a:xfrm>
            <a:off x="115120" y="3449508"/>
            <a:ext cx="772173" cy="1000857"/>
          </a:xfrm>
          <a:prstGeom prst="rect">
            <a:avLst/>
          </a:prstGeom>
        </p:spPr>
      </p:pic>
      <p:sp>
        <p:nvSpPr>
          <p:cNvPr id="40" name="TextBox 39">
            <a:extLst>
              <a:ext uri="{FF2B5EF4-FFF2-40B4-BE49-F238E27FC236}">
                <a16:creationId xmlns:a16="http://schemas.microsoft.com/office/drawing/2014/main" id="{7FAC587C-B44F-C1A8-CCF7-CA616D5E6B74}"/>
              </a:ext>
            </a:extLst>
          </p:cNvPr>
          <p:cNvSpPr txBox="1"/>
          <p:nvPr/>
        </p:nvSpPr>
        <p:spPr>
          <a:xfrm>
            <a:off x="46407" y="4646125"/>
            <a:ext cx="947784" cy="215444"/>
          </a:xfrm>
          <a:prstGeom prst="rect">
            <a:avLst/>
          </a:prstGeom>
          <a:noFill/>
        </p:spPr>
        <p:txBody>
          <a:bodyPr wrap="square">
            <a:spAutoFit/>
          </a:bodyPr>
          <a:lstStyle/>
          <a:p>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A murti of Ganesh</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Text Box 14">
            <a:extLst>
              <a:ext uri="{FF2B5EF4-FFF2-40B4-BE49-F238E27FC236}">
                <a16:creationId xmlns:a16="http://schemas.microsoft.com/office/drawing/2014/main" id="{62457F3F-B2F1-4A53-5E27-5D8F4FADE07F}"/>
              </a:ext>
            </a:extLst>
          </p:cNvPr>
          <p:cNvSpPr txBox="1"/>
          <p:nvPr/>
        </p:nvSpPr>
        <p:spPr>
          <a:xfrm>
            <a:off x="926869" y="3188053"/>
            <a:ext cx="2155187" cy="166675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Images of God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GB" sz="80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Hinduism is one of the world’s oldest religions existing before humans had written language.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Images were used to help people understand what God was like.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Stories were then told about these images showing Gods different qualities.</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They make it easier for people build a relationship with.</a:t>
            </a:r>
          </a:p>
        </p:txBody>
      </p:sp>
      <p:sp>
        <p:nvSpPr>
          <p:cNvPr id="43" name="TextBox 42">
            <a:extLst>
              <a:ext uri="{FF2B5EF4-FFF2-40B4-BE49-F238E27FC236}">
                <a16:creationId xmlns:a16="http://schemas.microsoft.com/office/drawing/2014/main" id="{C32B2A47-FC15-337B-F8E1-D0EAE3A77312}"/>
              </a:ext>
            </a:extLst>
          </p:cNvPr>
          <p:cNvSpPr txBox="1"/>
          <p:nvPr/>
        </p:nvSpPr>
        <p:spPr>
          <a:xfrm>
            <a:off x="121144" y="4826468"/>
            <a:ext cx="3048785" cy="461665"/>
          </a:xfrm>
          <a:prstGeom prst="rect">
            <a:avLst/>
          </a:prstGeom>
          <a:noFill/>
        </p:spPr>
        <p:txBody>
          <a:bodyPr wrap="square">
            <a:spAutoFit/>
          </a:bodyPr>
          <a:lstStyle/>
          <a:p>
            <a:pPr algn="ct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Trimurti</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800" dirty="0">
                <a:effectLst/>
                <a:latin typeface="Calibri" panose="020F0502020204030204" pitchFamily="34" charset="0"/>
                <a:ea typeface="Times New Roman" panose="02020603050405020304" pitchFamily="18" charset="0"/>
                <a:cs typeface="Times New Roman" panose="02020603050405020304" pitchFamily="18" charset="0"/>
              </a:rPr>
              <a:t>As God is too great to understand some Hindus break Brahman up into the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Trimurti</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meaning ‘three forms’</a:t>
            </a:r>
          </a:p>
        </p:txBody>
      </p:sp>
      <p:pic>
        <p:nvPicPr>
          <p:cNvPr id="44" name="Picture 43" descr="Trimurti – Brahma, Vishnu and Shiva • Mandalas Life">
            <a:extLst>
              <a:ext uri="{FF2B5EF4-FFF2-40B4-BE49-F238E27FC236}">
                <a16:creationId xmlns:a16="http://schemas.microsoft.com/office/drawing/2014/main" id="{FAE0225F-1414-7D36-4011-F9AFDDB2E6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060" y="5284265"/>
            <a:ext cx="2460395" cy="1328005"/>
          </a:xfrm>
          <a:prstGeom prst="rect">
            <a:avLst/>
          </a:prstGeom>
          <a:noFill/>
          <a:ln>
            <a:noFill/>
          </a:ln>
        </p:spPr>
      </p:pic>
      <p:sp>
        <p:nvSpPr>
          <p:cNvPr id="46" name="TextBox 45">
            <a:extLst>
              <a:ext uri="{FF2B5EF4-FFF2-40B4-BE49-F238E27FC236}">
                <a16:creationId xmlns:a16="http://schemas.microsoft.com/office/drawing/2014/main" id="{C01FBB14-8D7D-6BB6-65ED-A76B2B8468F0}"/>
              </a:ext>
            </a:extLst>
          </p:cNvPr>
          <p:cNvSpPr txBox="1"/>
          <p:nvPr/>
        </p:nvSpPr>
        <p:spPr>
          <a:xfrm>
            <a:off x="2273319" y="6603236"/>
            <a:ext cx="917266" cy="215444"/>
          </a:xfrm>
          <a:prstGeom prst="rect">
            <a:avLst/>
          </a:prstGeom>
          <a:noFill/>
        </p:spPr>
        <p:txBody>
          <a:bodyPr wrap="square">
            <a:spAutoFit/>
          </a:bodyPr>
          <a:lstStyle/>
          <a:p>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Shiva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Destroyer</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A0368CB9-FCE2-72D0-8E9E-58A9CE1952C6}"/>
              </a:ext>
            </a:extLst>
          </p:cNvPr>
          <p:cNvSpPr txBox="1"/>
          <p:nvPr/>
        </p:nvSpPr>
        <p:spPr>
          <a:xfrm>
            <a:off x="20284" y="6606029"/>
            <a:ext cx="1883986" cy="338554"/>
          </a:xfrm>
          <a:prstGeom prst="rect">
            <a:avLst/>
          </a:prstGeom>
          <a:noFill/>
        </p:spPr>
        <p:txBody>
          <a:bodyPr wrap="square">
            <a:spAutoFit/>
          </a:bodyPr>
          <a:lstStyle/>
          <a:p>
            <a:pPr algn="just"/>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Brahma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Creator</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EE8616B3-C996-23C3-9CBE-7B8E78D511EC}"/>
              </a:ext>
            </a:extLst>
          </p:cNvPr>
          <p:cNvSpPr txBox="1"/>
          <p:nvPr/>
        </p:nvSpPr>
        <p:spPr>
          <a:xfrm>
            <a:off x="1138634" y="6622896"/>
            <a:ext cx="1357595" cy="215444"/>
          </a:xfrm>
          <a:prstGeom prst="rect">
            <a:avLst/>
          </a:prstGeom>
          <a:noFill/>
        </p:spPr>
        <p:txBody>
          <a:bodyPr wrap="square">
            <a:spAutoFit/>
          </a:bodyPr>
          <a:lstStyle/>
          <a:p>
            <a:pPr algn="just"/>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Vishnu</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Preserver</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p>
        </p:txBody>
      </p:sp>
      <p:pic>
        <p:nvPicPr>
          <p:cNvPr id="52" name="Picture 51">
            <a:extLst>
              <a:ext uri="{FF2B5EF4-FFF2-40B4-BE49-F238E27FC236}">
                <a16:creationId xmlns:a16="http://schemas.microsoft.com/office/drawing/2014/main" id="{1364D7BE-A04C-EA66-ACAE-4D2B99D11F83}"/>
              </a:ext>
            </a:extLst>
          </p:cNvPr>
          <p:cNvPicPr>
            <a:picLocks noChangeAspect="1"/>
          </p:cNvPicPr>
          <p:nvPr/>
        </p:nvPicPr>
        <p:blipFill>
          <a:blip r:embed="rId4"/>
          <a:stretch>
            <a:fillRect/>
          </a:stretch>
        </p:blipFill>
        <p:spPr>
          <a:xfrm>
            <a:off x="3228991" y="1225622"/>
            <a:ext cx="1485265" cy="1152525"/>
          </a:xfrm>
          <a:prstGeom prst="rect">
            <a:avLst/>
          </a:prstGeom>
        </p:spPr>
      </p:pic>
      <p:sp>
        <p:nvSpPr>
          <p:cNvPr id="54" name="TextBox 53">
            <a:extLst>
              <a:ext uri="{FF2B5EF4-FFF2-40B4-BE49-F238E27FC236}">
                <a16:creationId xmlns:a16="http://schemas.microsoft.com/office/drawing/2014/main" id="{40FCAE97-8D16-8C91-CAA3-0B7F288CC8D4}"/>
              </a:ext>
            </a:extLst>
          </p:cNvPr>
          <p:cNvSpPr txBox="1"/>
          <p:nvPr/>
        </p:nvSpPr>
        <p:spPr>
          <a:xfrm>
            <a:off x="4782414" y="1366075"/>
            <a:ext cx="1255086" cy="707886"/>
          </a:xfrm>
          <a:prstGeom prst="rect">
            <a:avLst/>
          </a:prstGeom>
          <a:noFill/>
        </p:spPr>
        <p:txBody>
          <a:bodyPr wrap="square">
            <a:spAutoFit/>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One of the key beliefs in Hinduism is the idea of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Samsara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the cycle of birth, death and rebirth.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reincarnation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BCCD1C89-9D44-2F8B-A353-C3897DAC3FCC}"/>
              </a:ext>
            </a:extLst>
          </p:cNvPr>
          <p:cNvSpPr txBox="1"/>
          <p:nvPr/>
        </p:nvSpPr>
        <p:spPr>
          <a:xfrm>
            <a:off x="3121632" y="2331391"/>
            <a:ext cx="2975844" cy="1323439"/>
          </a:xfrm>
          <a:prstGeom prst="rect">
            <a:avLst/>
          </a:prstGeom>
          <a:noFill/>
        </p:spPr>
        <p:txBody>
          <a:bodyPr wrap="square">
            <a:spAutoFit/>
          </a:bodyPr>
          <a:lstStyle/>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Karma</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All actions have consequences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People can choose to create</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good karma by doing good deeds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and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bad karma by doing bad deeds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Only humans can create karma because only they can make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moral decisions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other animals act out of instinct.</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Hindu’s believe we carry the karma from one life to the next, being rewarded or punished depending on our karma.</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Eventually when we have worked through all our karma we can achieve moksha and our atman will return to God.  </a:t>
            </a:r>
          </a:p>
        </p:txBody>
      </p:sp>
      <p:sp>
        <p:nvSpPr>
          <p:cNvPr id="59" name="TextBox 58">
            <a:extLst>
              <a:ext uri="{FF2B5EF4-FFF2-40B4-BE49-F238E27FC236}">
                <a16:creationId xmlns:a16="http://schemas.microsoft.com/office/drawing/2014/main" id="{8048FB6F-9A80-2639-2DA1-86AEFE42EEF0}"/>
              </a:ext>
            </a:extLst>
          </p:cNvPr>
          <p:cNvSpPr txBox="1"/>
          <p:nvPr/>
        </p:nvSpPr>
        <p:spPr>
          <a:xfrm>
            <a:off x="3180002" y="3654830"/>
            <a:ext cx="2823017" cy="3293209"/>
          </a:xfrm>
          <a:prstGeom prst="rect">
            <a:avLst/>
          </a:prstGeom>
          <a:noFill/>
        </p:spPr>
        <p:txBody>
          <a:bodyPr wrap="square">
            <a:spAutoFit/>
          </a:bodyPr>
          <a:lstStyle/>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Purpose of life (Moksha)</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Hindu’s believe we have an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atman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(soul) this is reincarnated many times over and over according to the law of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Karma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 aim of life is to break free from the cycle of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reincarnation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samsara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and for our atman to join with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Brahman (God).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This is called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Moksha. </a:t>
            </a:r>
          </a:p>
          <a:p>
            <a:endParaRPr lang="en-GB" sz="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latin typeface="Calibri" panose="020F0502020204030204" pitchFamily="34" charset="0"/>
                <a:ea typeface="Times New Roman" panose="02020603050405020304" pitchFamily="18" charset="0"/>
                <a:cs typeface="Times New Roman" panose="02020603050405020304" pitchFamily="18" charset="0"/>
              </a:rPr>
              <a:t>How does karma and rebirth influence a Hindu’s morality?</a:t>
            </a:r>
          </a:p>
          <a:p>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All actions create </a:t>
            </a:r>
            <a:r>
              <a:rPr lang="en-GB" sz="800" b="1" dirty="0">
                <a:latin typeface="Calibri" panose="020F0502020204030204" pitchFamily="34" charset="0"/>
                <a:ea typeface="Times New Roman" panose="02020603050405020304" pitchFamily="18" charset="0"/>
                <a:cs typeface="Times New Roman" panose="02020603050405020304" pitchFamily="18" charset="0"/>
              </a:rPr>
              <a:t>karma</a:t>
            </a:r>
            <a:r>
              <a:rPr lang="en-GB" sz="800" dirty="0">
                <a:latin typeface="Calibri" panose="020F0502020204030204" pitchFamily="34" charset="0"/>
                <a:ea typeface="Times New Roman" panose="02020603050405020304" pitchFamily="18" charset="0"/>
                <a:cs typeface="Times New Roman" panose="02020603050405020304" pitchFamily="18" charset="0"/>
              </a:rPr>
              <a:t>, good actions- good karma.</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Hindus want to have a positive rebirth and so will try to do good in their life.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a:t>
            </a:r>
            <a:r>
              <a:rPr lang="en-GB" sz="800" dirty="0">
                <a:latin typeface="Calibri" panose="020F0502020204030204" pitchFamily="34" charset="0"/>
                <a:ea typeface="Times New Roman" panose="02020603050405020304" pitchFamily="18" charset="0"/>
                <a:cs typeface="Times New Roman" panose="02020603050405020304" pitchFamily="18" charset="0"/>
              </a:rPr>
              <a:t>’s may treat people with love and compassion.</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They be generous and give to others/charity.</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They may pray and show devotion to brahman through worship.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They may practice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Ahimsa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(not harming) living things an may we vegetarian. </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Hindu’s may be discouraged from doing bad things because they do not want to create bad karma and get punished in the next life.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5916F92-F154-F656-7A92-BDEEC5CEE9A9}"/>
              </a:ext>
            </a:extLst>
          </p:cNvPr>
          <p:cNvSpPr txBox="1"/>
          <p:nvPr/>
        </p:nvSpPr>
        <p:spPr>
          <a:xfrm>
            <a:off x="6090542" y="1046174"/>
            <a:ext cx="3090531" cy="830997"/>
          </a:xfrm>
          <a:prstGeom prst="rect">
            <a:avLst/>
          </a:prstGeom>
          <a:noFill/>
        </p:spPr>
        <p:txBody>
          <a:bodyPr wrap="square">
            <a:spAutoFit/>
          </a:bodyPr>
          <a:lstStyle/>
          <a:p>
            <a:r>
              <a:rPr lang="en-GB" sz="800" b="1" u="sng" dirty="0">
                <a:latin typeface="Calibri" panose="020F0502020204030204" pitchFamily="34" charset="0"/>
                <a:ea typeface="Times New Roman" panose="02020603050405020304" pitchFamily="18" charset="0"/>
                <a:cs typeface="Times New Roman" panose="02020603050405020304" pitchFamily="18" charset="0"/>
              </a:rPr>
              <a:t>Hindu Scriptures (holy writings)</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All</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religions have holy books. They are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sources of authority. </a:t>
            </a:r>
          </a:p>
          <a:p>
            <a:pPr marL="171450" indent="-171450">
              <a:buFont typeface="Arial" panose="020B0604020202020204" pitchFamily="34" charset="0"/>
              <a:buChar char="•"/>
            </a:pP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They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offer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guidance, hope and inspiration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for people.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Some of them are incredibly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old written in languages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that are not  even spoken anymore making exact translations difficult.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Some of the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Hindu holy books are almost 5000 years old.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3" name="Picture 62">
            <a:extLst>
              <a:ext uri="{FF2B5EF4-FFF2-40B4-BE49-F238E27FC236}">
                <a16:creationId xmlns:a16="http://schemas.microsoft.com/office/drawing/2014/main" id="{EE170106-6ABC-7163-4893-302366B6121D}"/>
              </a:ext>
            </a:extLst>
          </p:cNvPr>
          <p:cNvPicPr>
            <a:picLocks noChangeAspect="1"/>
          </p:cNvPicPr>
          <p:nvPr/>
        </p:nvPicPr>
        <p:blipFill>
          <a:blip r:embed="rId5"/>
          <a:stretch>
            <a:fillRect/>
          </a:stretch>
        </p:blipFill>
        <p:spPr>
          <a:xfrm>
            <a:off x="7811303" y="1812420"/>
            <a:ext cx="932180" cy="283210"/>
          </a:xfrm>
          <a:prstGeom prst="rect">
            <a:avLst/>
          </a:prstGeom>
        </p:spPr>
      </p:pic>
      <p:sp>
        <p:nvSpPr>
          <p:cNvPr id="65" name="TextBox 64">
            <a:extLst>
              <a:ext uri="{FF2B5EF4-FFF2-40B4-BE49-F238E27FC236}">
                <a16:creationId xmlns:a16="http://schemas.microsoft.com/office/drawing/2014/main" id="{2CD6CC4E-9382-D794-A5DE-5C574720E694}"/>
              </a:ext>
            </a:extLst>
          </p:cNvPr>
          <p:cNvSpPr txBox="1"/>
          <p:nvPr/>
        </p:nvSpPr>
        <p:spPr>
          <a:xfrm>
            <a:off x="6061066" y="1916203"/>
            <a:ext cx="3174398" cy="1077218"/>
          </a:xfrm>
          <a:prstGeom prst="rect">
            <a:avLst/>
          </a:prstGeom>
          <a:noFill/>
        </p:spPr>
        <p:txBody>
          <a:bodyPr wrap="square">
            <a:spAutoFit/>
          </a:bodyPr>
          <a:lstStyle/>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Sruti/shruti  (heard and seen)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These are the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primary</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(most important) scriptures that were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heard and seen’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Many believe that wise and holy men known as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sages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received the words from Brahman (God).</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The shruti contain the oldest Hindu texts the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Vedas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Upanishads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are part of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the Vedas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and contain the central ideas and beliefs about Hinduism.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895EAD95-2096-AE63-AB36-6A17E5F97E80}"/>
              </a:ext>
            </a:extLst>
          </p:cNvPr>
          <p:cNvSpPr txBox="1"/>
          <p:nvPr/>
        </p:nvSpPr>
        <p:spPr>
          <a:xfrm>
            <a:off x="6107549" y="2950206"/>
            <a:ext cx="3173003" cy="4401205"/>
          </a:xfrm>
          <a:prstGeom prst="rect">
            <a:avLst/>
          </a:prstGeom>
          <a:noFill/>
        </p:spPr>
        <p:txBody>
          <a:bodyPr wrap="square">
            <a:spAutoFit/>
          </a:bodyPr>
          <a:lstStyle/>
          <a:p>
            <a:r>
              <a:rPr lang="en-GB" sz="800" b="1" u="sng" dirty="0" err="1">
                <a:effectLst/>
                <a:latin typeface="Calibri" panose="020F0502020204030204" pitchFamily="34" charset="0"/>
                <a:ea typeface="Times New Roman" panose="02020603050405020304" pitchFamily="18" charset="0"/>
                <a:cs typeface="Times New Roman" panose="02020603050405020304" pitchFamily="18" charset="0"/>
              </a:rPr>
              <a:t>Smirti</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 (remembered)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These are things people were told about God, they were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remembered</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and written down by people. </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They include great stories called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epics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that give religious teachings.</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These stories all help Hindus understand the </a:t>
            </a:r>
            <a:r>
              <a:rPr lang="en-GB" sz="800" b="1" dirty="0">
                <a:latin typeface="Calibri" panose="020F0502020204030204" pitchFamily="34" charset="0"/>
                <a:ea typeface="Times New Roman" panose="02020603050405020304" pitchFamily="18" charset="0"/>
                <a:cs typeface="Times New Roman" panose="02020603050405020304" pitchFamily="18" charset="0"/>
              </a:rPr>
              <a:t>primary scriptures (</a:t>
            </a:r>
            <a:r>
              <a:rPr lang="en-GB" sz="800" b="1" dirty="0" err="1">
                <a:latin typeface="Calibri" panose="020F0502020204030204" pitchFamily="34" charset="0"/>
                <a:ea typeface="Times New Roman" panose="02020603050405020304" pitchFamily="18" charset="0"/>
                <a:cs typeface="Times New Roman" panose="02020603050405020304" pitchFamily="18" charset="0"/>
              </a:rPr>
              <a:t>sruti</a:t>
            </a:r>
            <a:r>
              <a:rPr lang="en-GB" sz="800" b="1" dirty="0">
                <a:latin typeface="Calibri" panose="020F0502020204030204" pitchFamily="34" charset="0"/>
                <a:ea typeface="Times New Roman" panose="02020603050405020304" pitchFamily="18" charset="0"/>
                <a:cs typeface="Times New Roman" panose="02020603050405020304" pitchFamily="18" charset="0"/>
              </a:rPr>
              <a:t>) </a:t>
            </a:r>
            <a:r>
              <a:rPr lang="en-GB" sz="800" dirty="0">
                <a:latin typeface="Calibri" panose="020F0502020204030204" pitchFamily="34" charset="0"/>
                <a:ea typeface="Times New Roman" panose="02020603050405020304" pitchFamily="18" charset="0"/>
                <a:cs typeface="Times New Roman" panose="02020603050405020304" pitchFamily="18" charset="0"/>
              </a:rPr>
              <a:t>better.</a:t>
            </a:r>
          </a:p>
          <a:p>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latin typeface="Calibri" panose="020F0502020204030204" pitchFamily="34" charset="0"/>
                <a:ea typeface="Times New Roman" panose="02020603050405020304" pitchFamily="18" charset="0"/>
                <a:cs typeface="Times New Roman" panose="02020603050405020304" pitchFamily="18" charset="0"/>
              </a:rPr>
              <a:t>Story of </a:t>
            </a:r>
            <a:r>
              <a:rPr lang="en-GB" sz="800" b="1" u="sng" dirty="0" err="1">
                <a:latin typeface="Calibri" panose="020F0502020204030204" pitchFamily="34" charset="0"/>
                <a:ea typeface="Times New Roman" panose="02020603050405020304" pitchFamily="18" charset="0"/>
                <a:cs typeface="Times New Roman" panose="02020603050405020304" pitchFamily="18" charset="0"/>
              </a:rPr>
              <a:t>Holika</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 and </a:t>
            </a:r>
            <a:r>
              <a:rPr lang="en-GB" sz="800" b="1" u="sng" dirty="0" err="1">
                <a:latin typeface="Calibri" panose="020F0502020204030204" pitchFamily="34" charset="0"/>
                <a:ea typeface="Times New Roman" panose="02020603050405020304" pitchFamily="18" charset="0"/>
                <a:cs typeface="Times New Roman" panose="02020603050405020304" pitchFamily="18" charset="0"/>
              </a:rPr>
              <a:t>Prahlad</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AutoNum type="arabicPeriod"/>
            </a:pPr>
            <a:r>
              <a:rPr lang="en-GB" sz="800" dirty="0">
                <a:latin typeface="Calibri" panose="020F0502020204030204" pitchFamily="34" charset="0"/>
                <a:ea typeface="Times New Roman" panose="02020603050405020304" pitchFamily="18" charset="0"/>
                <a:cs typeface="Times New Roman" panose="02020603050405020304" pitchFamily="18" charset="0"/>
              </a:rPr>
              <a:t>There was once a demon king who demanded everyone worship him. </a:t>
            </a:r>
          </a:p>
          <a:p>
            <a:pPr marL="228600" indent="-228600">
              <a:buAutoNum type="arabicPeriod"/>
            </a:pPr>
            <a:r>
              <a:rPr lang="en-GB" sz="800" dirty="0">
                <a:latin typeface="Calibri" panose="020F0502020204030204" pitchFamily="34" charset="0"/>
                <a:ea typeface="Times New Roman" panose="02020603050405020304" pitchFamily="18" charset="0"/>
                <a:cs typeface="Times New Roman" panose="02020603050405020304" pitchFamily="18" charset="0"/>
              </a:rPr>
              <a:t>His son </a:t>
            </a:r>
            <a:r>
              <a:rPr lang="en-GB" sz="800" dirty="0" err="1">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latin typeface="Calibri" panose="020F0502020204030204" pitchFamily="34" charset="0"/>
                <a:ea typeface="Times New Roman" panose="02020603050405020304" pitchFamily="18" charset="0"/>
                <a:cs typeface="Times New Roman" panose="02020603050405020304" pitchFamily="18" charset="0"/>
              </a:rPr>
              <a:t> refused because he was a loyal follower of Vishnu (preserver in the Trimurti)</a:t>
            </a:r>
          </a:p>
          <a:p>
            <a:pPr marL="228600" indent="-228600">
              <a:buAutoNum type="arabicPeriod"/>
            </a:pPr>
            <a:r>
              <a:rPr lang="en-GB" sz="800" dirty="0">
                <a:latin typeface="Calibri" panose="020F0502020204030204" pitchFamily="34" charset="0"/>
                <a:ea typeface="Times New Roman" panose="02020603050405020304" pitchFamily="18" charset="0"/>
                <a:cs typeface="Times New Roman" panose="02020603050405020304" pitchFamily="18" charset="0"/>
              </a:rPr>
              <a:t>The king tried to kill </a:t>
            </a:r>
            <a:r>
              <a:rPr lang="en-GB" sz="800" dirty="0" err="1">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latin typeface="Calibri" panose="020F0502020204030204" pitchFamily="34" charset="0"/>
                <a:ea typeface="Times New Roman" panose="02020603050405020304" pitchFamily="18" charset="0"/>
                <a:cs typeface="Times New Roman" panose="02020603050405020304" pitchFamily="18" charset="0"/>
              </a:rPr>
              <a:t> several times but failed. Each time Vishnu saved him.</a:t>
            </a:r>
          </a:p>
          <a:p>
            <a:pPr marL="228600" indent="-228600">
              <a:buAutoNum type="arabicPeriod"/>
            </a:pPr>
            <a:r>
              <a:rPr lang="en-GB" sz="800" dirty="0">
                <a:latin typeface="Calibri" panose="020F0502020204030204" pitchFamily="34" charset="0"/>
                <a:ea typeface="Times New Roman" panose="02020603050405020304" pitchFamily="18" charset="0"/>
                <a:cs typeface="Times New Roman" panose="02020603050405020304" pitchFamily="18" charset="0"/>
              </a:rPr>
              <a:t>The king's sister </a:t>
            </a:r>
            <a:r>
              <a:rPr lang="en-GB" sz="800" dirty="0" err="1">
                <a:latin typeface="Calibri" panose="020F0502020204030204" pitchFamily="34" charset="0"/>
                <a:ea typeface="Times New Roman" panose="02020603050405020304" pitchFamily="18" charset="0"/>
                <a:cs typeface="Times New Roman" panose="02020603050405020304" pitchFamily="18" charset="0"/>
              </a:rPr>
              <a:t>Holika</a:t>
            </a:r>
            <a:r>
              <a:rPr lang="en-GB" sz="800" dirty="0">
                <a:latin typeface="Calibri" panose="020F0502020204030204" pitchFamily="34" charset="0"/>
                <a:ea typeface="Times New Roman" panose="02020603050405020304" pitchFamily="18" charset="0"/>
                <a:cs typeface="Times New Roman" panose="02020603050405020304" pitchFamily="18" charset="0"/>
              </a:rPr>
              <a:t> had a special blessing, she could not burn in fire. </a:t>
            </a:r>
          </a:p>
          <a:p>
            <a:pPr marL="228600" indent="-228600">
              <a:buAutoNum type="arabicPeriod"/>
            </a:pPr>
            <a:r>
              <a:rPr lang="en-GB" sz="800" dirty="0">
                <a:latin typeface="Calibri" panose="020F0502020204030204" pitchFamily="34" charset="0"/>
                <a:ea typeface="Times New Roman" panose="02020603050405020304" pitchFamily="18" charset="0"/>
                <a:cs typeface="Times New Roman" panose="02020603050405020304" pitchFamily="18" charset="0"/>
              </a:rPr>
              <a:t>The king asked </a:t>
            </a:r>
            <a:r>
              <a:rPr lang="en-GB" sz="800" dirty="0" err="1">
                <a:latin typeface="Calibri" panose="020F0502020204030204" pitchFamily="34" charset="0"/>
                <a:ea typeface="Times New Roman" panose="02020603050405020304" pitchFamily="18" charset="0"/>
                <a:cs typeface="Times New Roman" panose="02020603050405020304" pitchFamily="18" charset="0"/>
              </a:rPr>
              <a:t>Holika</a:t>
            </a:r>
            <a:r>
              <a:rPr lang="en-GB" sz="800" dirty="0">
                <a:latin typeface="Calibri" panose="020F0502020204030204" pitchFamily="34" charset="0"/>
                <a:ea typeface="Times New Roman" panose="02020603050405020304" pitchFamily="18" charset="0"/>
                <a:cs typeface="Times New Roman" panose="02020603050405020304" pitchFamily="18" charset="0"/>
              </a:rPr>
              <a:t> to lure </a:t>
            </a:r>
            <a:r>
              <a:rPr lang="en-GB" sz="800" dirty="0" err="1">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latin typeface="Calibri" panose="020F0502020204030204" pitchFamily="34" charset="0"/>
                <a:ea typeface="Times New Roman" panose="02020603050405020304" pitchFamily="18" charset="0"/>
                <a:cs typeface="Times New Roman" panose="02020603050405020304" pitchFamily="18" charset="0"/>
              </a:rPr>
              <a:t> to sit in her lap before lighting a fire underneath her, thinking she would not burn. </a:t>
            </a:r>
          </a:p>
          <a:p>
            <a:pPr marL="228600" indent="-228600">
              <a:buAutoNum type="arabicPeriod"/>
            </a:pPr>
            <a:r>
              <a:rPr lang="en-GB" sz="800" dirty="0">
                <a:latin typeface="Calibri" panose="020F0502020204030204" pitchFamily="34" charset="0"/>
                <a:ea typeface="Times New Roman" panose="02020603050405020304" pitchFamily="18" charset="0"/>
                <a:cs typeface="Times New Roman" panose="02020603050405020304" pitchFamily="18" charset="0"/>
              </a:rPr>
              <a:t>The blessing switched onto </a:t>
            </a:r>
            <a:r>
              <a:rPr lang="en-GB" sz="800" dirty="0" err="1">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latin typeface="Calibri" panose="020F0502020204030204" pitchFamily="34" charset="0"/>
                <a:ea typeface="Times New Roman" panose="02020603050405020304" pitchFamily="18" charset="0"/>
                <a:cs typeface="Times New Roman" panose="02020603050405020304" pitchFamily="18" charset="0"/>
              </a:rPr>
              <a:t> and </a:t>
            </a:r>
            <a:r>
              <a:rPr lang="en-GB" sz="800" dirty="0" err="1">
                <a:latin typeface="Calibri" panose="020F0502020204030204" pitchFamily="34" charset="0"/>
                <a:ea typeface="Times New Roman" panose="02020603050405020304" pitchFamily="18" charset="0"/>
                <a:cs typeface="Times New Roman" panose="02020603050405020304" pitchFamily="18" charset="0"/>
              </a:rPr>
              <a:t>Holika</a:t>
            </a:r>
            <a:r>
              <a:rPr lang="en-GB" sz="800" dirty="0">
                <a:latin typeface="Calibri" panose="020F0502020204030204" pitchFamily="34" charset="0"/>
                <a:ea typeface="Times New Roman" panose="02020603050405020304" pitchFamily="18" charset="0"/>
                <a:cs typeface="Times New Roman" panose="02020603050405020304" pitchFamily="18" charset="0"/>
              </a:rPr>
              <a:t> burned to death.</a:t>
            </a:r>
          </a:p>
          <a:p>
            <a:pPr marL="228600" indent="-228600">
              <a:buAutoNum type="arabicPeriod"/>
            </a:pPr>
            <a:r>
              <a:rPr lang="en-GB" sz="800" dirty="0" err="1">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latin typeface="Calibri" panose="020F0502020204030204" pitchFamily="34" charset="0"/>
                <a:ea typeface="Times New Roman" panose="02020603050405020304" pitchFamily="18" charset="0"/>
                <a:cs typeface="Times New Roman" panose="02020603050405020304" pitchFamily="18" charset="0"/>
              </a:rPr>
              <a:t> was saved by Vishnu as a reward for his loyalty.</a:t>
            </a:r>
          </a:p>
          <a:p>
            <a:endParaRPr lang="en-GB" sz="800" b="1" u="sng" dirty="0">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latin typeface="Calibri" panose="020F0502020204030204" pitchFamily="34" charset="0"/>
                <a:ea typeface="Times New Roman" panose="02020603050405020304" pitchFamily="18" charset="0"/>
                <a:cs typeface="Times New Roman" panose="02020603050405020304" pitchFamily="18" charset="0"/>
              </a:rPr>
              <a:t>What does this story teach Hindu’s?</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That good wins over evil </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Loyalty and devotion to Brahman (God) is rewarded</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Evil will be punished</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A warning about how people can be manipulated to do evil. </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Times New Roman" panose="02020603050405020304" pitchFamily="18" charset="0"/>
              </a:rPr>
              <a:t>How people should use their skills for good not evil. (</a:t>
            </a:r>
            <a:r>
              <a:rPr lang="en-GB" sz="800" dirty="0" err="1">
                <a:latin typeface="Calibri" panose="020F0502020204030204" pitchFamily="34" charset="0"/>
                <a:ea typeface="Times New Roman" panose="02020603050405020304" pitchFamily="18" charset="0"/>
                <a:cs typeface="Times New Roman" panose="02020603050405020304" pitchFamily="18" charset="0"/>
              </a:rPr>
              <a:t>Holika</a:t>
            </a:r>
            <a:r>
              <a:rPr lang="en-GB" sz="800" dirty="0">
                <a:latin typeface="Calibri" panose="020F0502020204030204" pitchFamily="34" charset="0"/>
                <a:ea typeface="Times New Roman" panose="02020603050405020304" pitchFamily="18" charset="0"/>
                <a:cs typeface="Times New Roman" panose="02020603050405020304" pitchFamily="18" charset="0"/>
              </a:rPr>
              <a:t> tried to use her blessing to kill </a:t>
            </a:r>
            <a:r>
              <a:rPr lang="en-GB" sz="800" dirty="0" err="1">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latin typeface="Calibri" panose="020F0502020204030204" pitchFamily="34" charset="0"/>
                <a:ea typeface="Times New Roman" panose="02020603050405020304" pitchFamily="18" charset="0"/>
                <a:cs typeface="Times New Roman" panose="02020603050405020304" pitchFamily="18" charset="0"/>
              </a:rPr>
              <a:t>)</a:t>
            </a:r>
          </a:p>
          <a:p>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r>
              <a:rPr lang="en-GB" sz="800" b="1" dirty="0" err="1">
                <a:latin typeface="Calibri" panose="020F0502020204030204" pitchFamily="34" charset="0"/>
                <a:ea typeface="Times New Roman" panose="02020603050405020304" pitchFamily="18" charset="0"/>
                <a:cs typeface="Times New Roman" panose="02020603050405020304" pitchFamily="18" charset="0"/>
              </a:rPr>
              <a:t>Hindus’s</a:t>
            </a:r>
            <a:r>
              <a:rPr lang="en-GB" sz="800" b="1" dirty="0">
                <a:latin typeface="Calibri" panose="020F0502020204030204" pitchFamily="34" charset="0"/>
                <a:ea typeface="Times New Roman" panose="02020603050405020304" pitchFamily="18" charset="0"/>
                <a:cs typeface="Times New Roman" panose="02020603050405020304" pitchFamily="18" charset="0"/>
              </a:rPr>
              <a:t> are inspired by these stories to live good lives, worship Brahman and get closer to Moksha. (See LQ2)</a:t>
            </a:r>
          </a:p>
          <a:p>
            <a:pPr marL="171450" indent="-171450">
              <a:buFont typeface="Arial" panose="020B0604020202020204" pitchFamily="34" charset="0"/>
              <a:buChar char="•"/>
            </a:pP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9" name="Picture 68">
            <a:extLst>
              <a:ext uri="{FF2B5EF4-FFF2-40B4-BE49-F238E27FC236}">
                <a16:creationId xmlns:a16="http://schemas.microsoft.com/office/drawing/2014/main" id="{2D1D7574-337A-FBA8-07D3-134C951CD205}"/>
              </a:ext>
            </a:extLst>
          </p:cNvPr>
          <p:cNvPicPr>
            <a:picLocks noChangeAspect="1"/>
          </p:cNvPicPr>
          <p:nvPr/>
        </p:nvPicPr>
        <p:blipFill>
          <a:blip r:embed="rId6"/>
          <a:stretch>
            <a:fillRect/>
          </a:stretch>
        </p:blipFill>
        <p:spPr>
          <a:xfrm>
            <a:off x="11180191" y="2728065"/>
            <a:ext cx="936265" cy="808853"/>
          </a:xfrm>
          <a:prstGeom prst="rect">
            <a:avLst/>
          </a:prstGeom>
        </p:spPr>
      </p:pic>
      <p:sp>
        <p:nvSpPr>
          <p:cNvPr id="71" name="TextBox 70">
            <a:extLst>
              <a:ext uri="{FF2B5EF4-FFF2-40B4-BE49-F238E27FC236}">
                <a16:creationId xmlns:a16="http://schemas.microsoft.com/office/drawing/2014/main" id="{A2F1DA38-FFD1-6E9B-8FA8-102C381CBC06}"/>
              </a:ext>
            </a:extLst>
          </p:cNvPr>
          <p:cNvSpPr txBox="1"/>
          <p:nvPr/>
        </p:nvSpPr>
        <p:spPr>
          <a:xfrm>
            <a:off x="9290624" y="954220"/>
            <a:ext cx="2881091" cy="2431435"/>
          </a:xfrm>
          <a:prstGeom prst="rect">
            <a:avLst/>
          </a:prstGeom>
          <a:noFill/>
        </p:spPr>
        <p:txBody>
          <a:bodyPr wrap="square">
            <a:spAutoFit/>
          </a:bodyPr>
          <a:lstStyle/>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There is usually a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gopuram</a:t>
            </a:r>
            <a:r>
              <a:rPr lang="en-GB" sz="800" b="1" dirty="0">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the entrance which is a tall carved tower decorated with images of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deities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b="1" u="sng" dirty="0">
                <a:latin typeface="Calibri" panose="020F0502020204030204" pitchFamily="34" charset="0"/>
                <a:ea typeface="Times New Roman" panose="02020603050405020304" pitchFamily="18" charset="0"/>
                <a:cs typeface="Times New Roman" panose="02020603050405020304" pitchFamily="18" charset="0"/>
              </a:rPr>
              <a:t>G</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arba </a:t>
            </a:r>
            <a:r>
              <a:rPr lang="en-GB" sz="800" b="1" u="sng" dirty="0" err="1">
                <a:effectLst/>
                <a:latin typeface="Calibri" panose="020F0502020204030204" pitchFamily="34" charset="0"/>
                <a:ea typeface="Times New Roman" panose="02020603050405020304" pitchFamily="18" charset="0"/>
                <a:cs typeface="Times New Roman" panose="02020603050405020304" pitchFamily="18" charset="0"/>
              </a:rPr>
              <a:t>griha</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 </a:t>
            </a:r>
            <a:r>
              <a:rPr lang="en-GB" sz="800" dirty="0">
                <a:latin typeface="Calibri" panose="020F0502020204030204" pitchFamily="34" charset="0"/>
                <a:ea typeface="Times New Roman" panose="02020603050405020304" pitchFamily="18" charset="0"/>
                <a:cs typeface="Times New Roman" panose="02020603050405020304" pitchFamily="18" charset="0"/>
              </a:rPr>
              <a:t>main shrine. There will be a murti (statue) of the main deity being worshiped in the centre. </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O</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ften garlands of flowers, fruit and incense </a:t>
            </a:r>
            <a:r>
              <a:rPr lang="en-GB" sz="800" dirty="0">
                <a:latin typeface="Calibri" panose="020F0502020204030204" pitchFamily="34" charset="0"/>
                <a:ea typeface="Times New Roman" panose="02020603050405020304" pitchFamily="18" charset="0"/>
                <a:cs typeface="Times New Roman" panose="02020603050405020304" pitchFamily="18" charset="0"/>
              </a:rPr>
              <a:t> are</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left as offerings to the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deity</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800" dirty="0">
                <a:latin typeface="Calibri" panose="020F0502020204030204" pitchFamily="34" charset="0"/>
                <a:ea typeface="Times New Roman" panose="02020603050405020304" pitchFamily="18" charset="0"/>
                <a:cs typeface="Times New Roman" panose="02020603050405020304" pitchFamily="18" charset="0"/>
              </a:rPr>
              <a:t> </a:t>
            </a:r>
          </a:p>
          <a:p>
            <a:endParaRPr lang="en-GB" sz="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Around outside of the main shrine are sometimes smaller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shrines</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to different deities.</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Hindus will often say prayers and light ghee lamps (oil lamps using clarified butter as oil) in front of the shrines.</a:t>
            </a:r>
          </a:p>
          <a:p>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Each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shrine</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will have a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bell next to it that people ring to announce their presence</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to the deity.</a:t>
            </a:r>
          </a:p>
          <a:p>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Priest</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will lead services in the temple</a:t>
            </a:r>
          </a:p>
          <a:p>
            <a:pPr marL="171450" indent="-171450">
              <a:buFont typeface="Arial" panose="020B0604020202020204" pitchFamily="34" charset="0"/>
              <a:buChar char="•"/>
            </a:pP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72" name="TextBox 71">
            <a:extLst>
              <a:ext uri="{FF2B5EF4-FFF2-40B4-BE49-F238E27FC236}">
                <a16:creationId xmlns:a16="http://schemas.microsoft.com/office/drawing/2014/main" id="{6CFF5ADE-DC67-89F1-71D2-8436B2F3D660}"/>
              </a:ext>
            </a:extLst>
          </p:cNvPr>
          <p:cNvSpPr txBox="1"/>
          <p:nvPr/>
        </p:nvSpPr>
        <p:spPr>
          <a:xfrm>
            <a:off x="9350755" y="3097247"/>
            <a:ext cx="2205873" cy="338554"/>
          </a:xfrm>
          <a:prstGeom prst="rect">
            <a:avLst/>
          </a:prstGeom>
          <a:noFill/>
        </p:spPr>
        <p:txBody>
          <a:bodyPr wrap="square" rtlCol="0">
            <a:spAutoFit/>
          </a:bodyPr>
          <a:lstStyle/>
          <a:p>
            <a:r>
              <a:rPr lang="en-GB" sz="800" b="1" dirty="0"/>
              <a:t>Gopuram</a:t>
            </a:r>
            <a:r>
              <a:rPr lang="en-GB" sz="800" dirty="0"/>
              <a:t>: Tall carved tower found at the entrance to many mandirs.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936BDB75-AAEC-EADE-74A6-B34B0EB34D2D}"/>
              </a:ext>
            </a:extLst>
          </p:cNvPr>
          <p:cNvSpPr/>
          <p:nvPr/>
        </p:nvSpPr>
        <p:spPr>
          <a:xfrm>
            <a:off x="6463586" y="798483"/>
            <a:ext cx="2127675" cy="568404"/>
          </a:xfrm>
          <a:prstGeom prst="rect">
            <a:avLst/>
          </a:prstGeom>
          <a:solidFill>
            <a:srgbClr val="DAE3F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aphicFrame>
        <p:nvGraphicFramePr>
          <p:cNvPr id="4" name="Table 5">
            <a:extLst>
              <a:ext uri="{FF2B5EF4-FFF2-40B4-BE49-F238E27FC236}">
                <a16:creationId xmlns:a16="http://schemas.microsoft.com/office/drawing/2014/main" id="{E4AAA7A9-5BA8-2A2B-7EA9-F3B57C7BA17F}"/>
              </a:ext>
            </a:extLst>
          </p:cNvPr>
          <p:cNvGraphicFramePr>
            <a:graphicFrameLocks noGrp="1"/>
          </p:cNvGraphicFramePr>
          <p:nvPr>
            <p:extLst>
              <p:ext uri="{D42A27DB-BD31-4B8C-83A1-F6EECF244321}">
                <p14:modId xmlns:p14="http://schemas.microsoft.com/office/powerpoint/2010/main" val="2023776377"/>
              </p:ext>
            </p:extLst>
          </p:nvPr>
        </p:nvGraphicFramePr>
        <p:xfrm>
          <a:off x="3514937" y="331537"/>
          <a:ext cx="2832058" cy="4389120"/>
        </p:xfrm>
        <a:graphic>
          <a:graphicData uri="http://schemas.openxmlformats.org/drawingml/2006/table">
            <a:tbl>
              <a:tblPr firstRow="1" bandRow="1">
                <a:effectLst/>
                <a:tableStyleId>{5940675A-B579-460E-94D1-54222C63F5DA}</a:tableStyleId>
              </a:tblPr>
              <a:tblGrid>
                <a:gridCol w="2832058">
                  <a:extLst>
                    <a:ext uri="{9D8B030D-6E8A-4147-A177-3AD203B41FA5}">
                      <a16:colId xmlns:a16="http://schemas.microsoft.com/office/drawing/2014/main" val="2371778898"/>
                    </a:ext>
                  </a:extLst>
                </a:gridCol>
              </a:tblGrid>
              <a:tr h="427428">
                <a:tc>
                  <a:txBody>
                    <a:bodyPr/>
                    <a:lstStyle/>
                    <a:p>
                      <a:pPr lvl="0"/>
                      <a:r>
                        <a:rPr lang="en-GB" sz="1000" b="1" dirty="0"/>
                        <a:t>Learning Question: 7: What are the main stage of life for a Hindu?</a:t>
                      </a:r>
                    </a:p>
                  </a:txBody>
                  <a:tcPr/>
                </a:tc>
                <a:extLst>
                  <a:ext uri="{0D108BD9-81ED-4DB2-BD59-A6C34878D82A}">
                    <a16:rowId xmlns:a16="http://schemas.microsoft.com/office/drawing/2014/main" val="3614002553"/>
                  </a:ext>
                </a:extLst>
              </a:tr>
              <a:tr h="3961692">
                <a:tc>
                  <a:txBody>
                    <a:bodyPr/>
                    <a:lstStyle/>
                    <a:p>
                      <a:pPr lvl="0"/>
                      <a:endParaRPr lang="en-GB" sz="800" dirty="0"/>
                    </a:p>
                    <a:p>
                      <a:pPr lvl="0"/>
                      <a:endParaRPr lang="en-GB" sz="800" dirty="0"/>
                    </a:p>
                    <a:p>
                      <a:pPr lvl="0"/>
                      <a:endParaRPr lang="en-GB" sz="800" dirty="0"/>
                    </a:p>
                  </a:txBody>
                  <a:tcPr/>
                </a:tc>
                <a:extLst>
                  <a:ext uri="{0D108BD9-81ED-4DB2-BD59-A6C34878D82A}">
                    <a16:rowId xmlns:a16="http://schemas.microsoft.com/office/drawing/2014/main" val="50524438"/>
                  </a:ext>
                </a:extLst>
              </a:tr>
            </a:tbl>
          </a:graphicData>
        </a:graphic>
      </p:graphicFrame>
      <p:graphicFrame>
        <p:nvGraphicFramePr>
          <p:cNvPr id="6" name="Table 5">
            <a:extLst>
              <a:ext uri="{FF2B5EF4-FFF2-40B4-BE49-F238E27FC236}">
                <a16:creationId xmlns:a16="http://schemas.microsoft.com/office/drawing/2014/main" id="{EB862150-90DC-7AAC-3279-8AC4BF26A79A}"/>
              </a:ext>
            </a:extLst>
          </p:cNvPr>
          <p:cNvGraphicFramePr>
            <a:graphicFrameLocks noGrp="1"/>
          </p:cNvGraphicFramePr>
          <p:nvPr>
            <p:extLst>
              <p:ext uri="{D42A27DB-BD31-4B8C-83A1-F6EECF244321}">
                <p14:modId xmlns:p14="http://schemas.microsoft.com/office/powerpoint/2010/main" val="658358619"/>
              </p:ext>
            </p:extLst>
          </p:nvPr>
        </p:nvGraphicFramePr>
        <p:xfrm>
          <a:off x="121901" y="4772025"/>
          <a:ext cx="6215615" cy="2066634"/>
        </p:xfrm>
        <a:graphic>
          <a:graphicData uri="http://schemas.openxmlformats.org/drawingml/2006/table">
            <a:tbl>
              <a:tblPr firstRow="1" bandRow="1">
                <a:effectLst/>
                <a:tableStyleId>{5940675A-B579-460E-94D1-54222C63F5DA}</a:tableStyleId>
              </a:tblPr>
              <a:tblGrid>
                <a:gridCol w="6215615">
                  <a:extLst>
                    <a:ext uri="{9D8B030D-6E8A-4147-A177-3AD203B41FA5}">
                      <a16:colId xmlns:a16="http://schemas.microsoft.com/office/drawing/2014/main" val="1669309957"/>
                    </a:ext>
                  </a:extLst>
                </a:gridCol>
              </a:tblGrid>
              <a:tr h="291383">
                <a:tc>
                  <a:txBody>
                    <a:bodyPr/>
                    <a:lstStyle/>
                    <a:p>
                      <a:pPr lvl="0"/>
                      <a:r>
                        <a:rPr lang="en-GB" sz="1000" b="1" dirty="0"/>
                        <a:t>Learning Question 8: What do the Aum and swastika represent for Hindu’s </a:t>
                      </a:r>
                    </a:p>
                  </a:txBody>
                  <a:tcPr/>
                </a:tc>
                <a:extLst>
                  <a:ext uri="{0D108BD9-81ED-4DB2-BD59-A6C34878D82A}">
                    <a16:rowId xmlns:a16="http://schemas.microsoft.com/office/drawing/2014/main" val="3260857861"/>
                  </a:ext>
                </a:extLst>
              </a:tr>
              <a:tr h="1775251">
                <a:tc>
                  <a:txBody>
                    <a:bodyPr/>
                    <a:lstStyle/>
                    <a:p>
                      <a:pPr lvl="0"/>
                      <a:endParaRPr lang="en-GB" sz="800" b="1" dirty="0"/>
                    </a:p>
                  </a:txBody>
                  <a:tcPr/>
                </a:tc>
                <a:extLst>
                  <a:ext uri="{0D108BD9-81ED-4DB2-BD59-A6C34878D82A}">
                    <a16:rowId xmlns:a16="http://schemas.microsoft.com/office/drawing/2014/main" val="1213996073"/>
                  </a:ext>
                </a:extLst>
              </a:tr>
            </a:tbl>
          </a:graphicData>
        </a:graphic>
      </p:graphicFrame>
      <p:sp>
        <p:nvSpPr>
          <p:cNvPr id="8" name="TextBox 3">
            <a:extLst>
              <a:ext uri="{FF2B5EF4-FFF2-40B4-BE49-F238E27FC236}">
                <a16:creationId xmlns:a16="http://schemas.microsoft.com/office/drawing/2014/main" id="{70A5E36C-2647-3074-B6F5-421762227B2D}"/>
              </a:ext>
            </a:extLst>
          </p:cNvPr>
          <p:cNvSpPr txBox="1"/>
          <p:nvPr/>
        </p:nvSpPr>
        <p:spPr>
          <a:xfrm>
            <a:off x="84186" y="-56124"/>
            <a:ext cx="12023628"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Unit:</a:t>
            </a:r>
            <a:r>
              <a:rPr lang="en-GB" sz="1800" b="0" i="0" u="none" strike="noStrike" kern="1200" cap="none" spc="0" baseline="0" dirty="0">
                <a:solidFill>
                  <a:srgbClr val="000000"/>
                </a:solidFill>
                <a:uFillTx/>
                <a:latin typeface="Calibri"/>
              </a:rPr>
              <a:t> </a:t>
            </a:r>
            <a:r>
              <a:rPr lang="en-GB" dirty="0">
                <a:solidFill>
                  <a:srgbClr val="000000"/>
                </a:solidFill>
                <a:latin typeface="Calibri"/>
              </a:rPr>
              <a:t>Hinduism</a:t>
            </a:r>
            <a:r>
              <a:rPr lang="en-GB" sz="1800" b="0" i="0" u="none" strike="noStrike" kern="1200" cap="none" spc="0" baseline="0" dirty="0">
                <a:solidFill>
                  <a:srgbClr val="000000"/>
                </a:solidFill>
                <a:uFillTx/>
                <a:latin typeface="Calibri"/>
              </a:rPr>
              <a:t>		Year: 8			Term: Winter	Name:________________________________</a:t>
            </a:r>
          </a:p>
        </p:txBody>
      </p:sp>
      <p:graphicFrame>
        <p:nvGraphicFramePr>
          <p:cNvPr id="15" name="Table 5">
            <a:extLst>
              <a:ext uri="{FF2B5EF4-FFF2-40B4-BE49-F238E27FC236}">
                <a16:creationId xmlns:a16="http://schemas.microsoft.com/office/drawing/2014/main" id="{D719F6CB-D154-F5DD-39DA-6A1644142421}"/>
              </a:ext>
            </a:extLst>
          </p:cNvPr>
          <p:cNvGraphicFramePr>
            <a:graphicFrameLocks noGrp="1"/>
          </p:cNvGraphicFramePr>
          <p:nvPr>
            <p:extLst>
              <p:ext uri="{D42A27DB-BD31-4B8C-83A1-F6EECF244321}">
                <p14:modId xmlns:p14="http://schemas.microsoft.com/office/powerpoint/2010/main" val="2524284998"/>
              </p:ext>
            </p:extLst>
          </p:nvPr>
        </p:nvGraphicFramePr>
        <p:xfrm>
          <a:off x="8720551" y="313207"/>
          <a:ext cx="3387263" cy="6525451"/>
        </p:xfrm>
        <a:graphic>
          <a:graphicData uri="http://schemas.openxmlformats.org/drawingml/2006/table">
            <a:tbl>
              <a:tblPr firstRow="1" bandRow="1">
                <a:effectLst/>
                <a:tableStyleId>{5940675A-B579-460E-94D1-54222C63F5DA}</a:tableStyleId>
              </a:tblPr>
              <a:tblGrid>
                <a:gridCol w="3387263">
                  <a:extLst>
                    <a:ext uri="{9D8B030D-6E8A-4147-A177-3AD203B41FA5}">
                      <a16:colId xmlns:a16="http://schemas.microsoft.com/office/drawing/2014/main" val="2966076060"/>
                    </a:ext>
                  </a:extLst>
                </a:gridCol>
              </a:tblGrid>
              <a:tr h="297330">
                <a:tc>
                  <a:txBody>
                    <a:bodyPr/>
                    <a:lstStyle/>
                    <a:p>
                      <a:pPr lvl="0"/>
                      <a:r>
                        <a:rPr lang="en-GB" sz="1000" b="1" dirty="0"/>
                        <a:t>Learning Question 10 How do Hindu's celebrate festivals ?</a:t>
                      </a:r>
                    </a:p>
                  </a:txBody>
                  <a:tcPr/>
                </a:tc>
                <a:extLst>
                  <a:ext uri="{0D108BD9-81ED-4DB2-BD59-A6C34878D82A}">
                    <a16:rowId xmlns:a16="http://schemas.microsoft.com/office/drawing/2014/main" val="2752652494"/>
                  </a:ext>
                </a:extLst>
              </a:tr>
              <a:tr h="6228121">
                <a:tc>
                  <a:txBody>
                    <a:bodyPr/>
                    <a:lstStyle/>
                    <a:p>
                      <a:pPr lvl="0"/>
                      <a:endParaRPr lang="en-GB" sz="1000" b="1" dirty="0"/>
                    </a:p>
                    <a:p>
                      <a:pPr lvl="0"/>
                      <a:endParaRPr lang="en-GB" sz="800" b="1" dirty="0"/>
                    </a:p>
                    <a:p>
                      <a:pPr lvl="0"/>
                      <a:endParaRPr lang="en-GB" dirty="0"/>
                    </a:p>
                    <a:p>
                      <a:pPr lvl="0"/>
                      <a:endParaRPr lang="en-GB" dirty="0"/>
                    </a:p>
                    <a:p>
                      <a:pPr lvl="0"/>
                      <a:endParaRPr lang="en-GB" dirty="0"/>
                    </a:p>
                    <a:p>
                      <a:pPr lvl="0"/>
                      <a:endParaRPr lang="en-GB" dirty="0"/>
                    </a:p>
                    <a:p>
                      <a:pPr lvl="0"/>
                      <a:endParaRPr lang="en-GB" sz="1200" dirty="0"/>
                    </a:p>
                    <a:p>
                      <a:pPr lvl="0"/>
                      <a:endParaRPr lang="en-GB" dirty="0"/>
                    </a:p>
                    <a:p>
                      <a:pPr lvl="0"/>
                      <a:endParaRPr lang="en-GB" dirty="0"/>
                    </a:p>
                    <a:p>
                      <a:pPr lvl="0"/>
                      <a:endParaRPr lang="en-GB" dirty="0"/>
                    </a:p>
                  </a:txBody>
                  <a:tcPr/>
                </a:tc>
                <a:extLst>
                  <a:ext uri="{0D108BD9-81ED-4DB2-BD59-A6C34878D82A}">
                    <a16:rowId xmlns:a16="http://schemas.microsoft.com/office/drawing/2014/main" val="1502201666"/>
                  </a:ext>
                </a:extLst>
              </a:tr>
            </a:tbl>
          </a:graphicData>
        </a:graphic>
      </p:graphicFrame>
      <p:graphicFrame>
        <p:nvGraphicFramePr>
          <p:cNvPr id="12" name="Table 5">
            <a:extLst>
              <a:ext uri="{FF2B5EF4-FFF2-40B4-BE49-F238E27FC236}">
                <a16:creationId xmlns:a16="http://schemas.microsoft.com/office/drawing/2014/main" id="{152549C7-D01F-BFD0-C955-81B8E1C28175}"/>
              </a:ext>
            </a:extLst>
          </p:cNvPr>
          <p:cNvGraphicFramePr>
            <a:graphicFrameLocks noGrp="1"/>
          </p:cNvGraphicFramePr>
          <p:nvPr>
            <p:extLst>
              <p:ext uri="{D42A27DB-BD31-4B8C-83A1-F6EECF244321}">
                <p14:modId xmlns:p14="http://schemas.microsoft.com/office/powerpoint/2010/main" val="705193759"/>
              </p:ext>
            </p:extLst>
          </p:nvPr>
        </p:nvGraphicFramePr>
        <p:xfrm>
          <a:off x="121902" y="337825"/>
          <a:ext cx="3345198" cy="4376544"/>
        </p:xfrm>
        <a:graphic>
          <a:graphicData uri="http://schemas.openxmlformats.org/drawingml/2006/table">
            <a:tbl>
              <a:tblPr firstRow="1" bandRow="1">
                <a:effectLst/>
                <a:tableStyleId>{5940675A-B579-460E-94D1-54222C63F5DA}</a:tableStyleId>
              </a:tblPr>
              <a:tblGrid>
                <a:gridCol w="3345198">
                  <a:extLst>
                    <a:ext uri="{9D8B030D-6E8A-4147-A177-3AD203B41FA5}">
                      <a16:colId xmlns:a16="http://schemas.microsoft.com/office/drawing/2014/main" val="1762759735"/>
                    </a:ext>
                  </a:extLst>
                </a:gridCol>
              </a:tblGrid>
              <a:tr h="236155">
                <a:tc>
                  <a:txBody>
                    <a:bodyPr/>
                    <a:lstStyle/>
                    <a:p>
                      <a:pPr lvl="0"/>
                      <a:r>
                        <a:rPr lang="en-GB" sz="1000" b="1" dirty="0"/>
                        <a:t>Learning Question 6: How do Hindu’s worship at home?</a:t>
                      </a:r>
                    </a:p>
                  </a:txBody>
                  <a:tcPr/>
                </a:tc>
                <a:extLst>
                  <a:ext uri="{0D108BD9-81ED-4DB2-BD59-A6C34878D82A}">
                    <a16:rowId xmlns:a16="http://schemas.microsoft.com/office/drawing/2014/main" val="3875565876"/>
                  </a:ext>
                </a:extLst>
              </a:tr>
              <a:tr h="4132704">
                <a:tc>
                  <a:txBody>
                    <a:bodyPr/>
                    <a:lstStyle/>
                    <a:p>
                      <a:pPr lvl="0"/>
                      <a:r>
                        <a:rPr lang="en-GB" sz="800" dirty="0"/>
                        <a:t>Hindu’s have a duty to worship every day. Some go to the Mandir every day but for many this is not possible and so it is very common for Hindu families to have a shrine at home., that way every day can start with an act of worship. </a:t>
                      </a:r>
                    </a:p>
                    <a:p>
                      <a:pPr lvl="0"/>
                      <a:endParaRPr lang="en-GB" sz="800" dirty="0"/>
                    </a:p>
                    <a:p>
                      <a:pPr lvl="0"/>
                      <a:r>
                        <a:rPr lang="en-GB" sz="800" b="1" u="sng" dirty="0"/>
                        <a:t>What happens during home worship?</a:t>
                      </a:r>
                    </a:p>
                    <a:p>
                      <a:pPr marL="171450" lvl="0" indent="-171450">
                        <a:buFont typeface="Arial" panose="020B0604020202020204" pitchFamily="34" charset="0"/>
                        <a:buChar char="•"/>
                      </a:pPr>
                      <a:endParaRPr lang="en-GB" sz="800" b="1" u="sng" dirty="0"/>
                    </a:p>
                    <a:p>
                      <a:pPr marL="171450" lvl="0" indent="-171450">
                        <a:buFont typeface="Arial" panose="020B0604020202020204" pitchFamily="34" charset="0"/>
                        <a:buChar char="•"/>
                      </a:pPr>
                      <a:r>
                        <a:rPr lang="en-GB" sz="800" b="0" u="none" dirty="0"/>
                        <a:t>Families often have a shrine at home with a chosen murti in the centre.</a:t>
                      </a:r>
                    </a:p>
                    <a:p>
                      <a:pPr marL="171450" lvl="0" indent="-171450">
                        <a:buFont typeface="Arial" panose="020B0604020202020204" pitchFamily="34" charset="0"/>
                        <a:buChar char="•"/>
                      </a:pPr>
                      <a:r>
                        <a:rPr lang="en-GB" sz="800" b="0" u="none" dirty="0"/>
                        <a:t>The mother or grandmother leads the worship, she ensures she is wearing clean clothes and the room is clean.</a:t>
                      </a:r>
                    </a:p>
                    <a:p>
                      <a:pPr marL="171450" lvl="0" indent="-171450">
                        <a:buFont typeface="Arial" panose="020B0604020202020204" pitchFamily="34" charset="0"/>
                        <a:buChar char="•"/>
                      </a:pPr>
                      <a:r>
                        <a:rPr lang="en-GB" sz="800" b="0" u="none" dirty="0"/>
                        <a:t>She pours water over the murti (image/statue) and dresses it with garlands and clothes.</a:t>
                      </a:r>
                    </a:p>
                    <a:p>
                      <a:pPr marL="171450" lvl="0" indent="-171450">
                        <a:buFont typeface="Arial" panose="020B0604020202020204" pitchFamily="34" charset="0"/>
                        <a:buChar char="•"/>
                      </a:pPr>
                      <a:r>
                        <a:rPr lang="en-GB" sz="800" b="0" u="none" dirty="0"/>
                        <a:t>The woman places a coloured paste on the murti and on the foreheads of her family. This is a </a:t>
                      </a:r>
                      <a:r>
                        <a:rPr lang="en-GB" sz="800" b="1" u="none" dirty="0"/>
                        <a:t>tilak</a:t>
                      </a:r>
                      <a:r>
                        <a:rPr lang="en-GB" sz="800" b="0" u="none" dirty="0"/>
                        <a:t> and is a sign that the family have worshiped that day. </a:t>
                      </a:r>
                    </a:p>
                    <a:p>
                      <a:pPr marL="171450" lvl="0" indent="-171450">
                        <a:buFont typeface="Arial" panose="020B0604020202020204" pitchFamily="34" charset="0"/>
                        <a:buChar char="•"/>
                      </a:pPr>
                      <a:r>
                        <a:rPr lang="en-GB" sz="800" b="1" u="none" dirty="0"/>
                        <a:t>Puja</a:t>
                      </a:r>
                      <a:r>
                        <a:rPr lang="en-GB" sz="800" b="0" u="none" dirty="0"/>
                        <a:t> and </a:t>
                      </a:r>
                      <a:r>
                        <a:rPr lang="en-GB" sz="800" b="1" u="none" dirty="0"/>
                        <a:t>arti</a:t>
                      </a:r>
                      <a:r>
                        <a:rPr lang="en-GB" sz="800" b="0" u="none" dirty="0"/>
                        <a:t> is also performed. (See LQ 5)</a:t>
                      </a:r>
                      <a:endParaRPr lang="en-GB" sz="800"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txBody>
                  <a:tcPr/>
                </a:tc>
                <a:extLst>
                  <a:ext uri="{0D108BD9-81ED-4DB2-BD59-A6C34878D82A}">
                    <a16:rowId xmlns:a16="http://schemas.microsoft.com/office/drawing/2014/main" val="327276638"/>
                  </a:ext>
                </a:extLst>
              </a:tr>
            </a:tbl>
          </a:graphicData>
        </a:graphic>
      </p:graphicFrame>
      <p:sp>
        <p:nvSpPr>
          <p:cNvPr id="20" name="TextBox 19">
            <a:extLst>
              <a:ext uri="{FF2B5EF4-FFF2-40B4-BE49-F238E27FC236}">
                <a16:creationId xmlns:a16="http://schemas.microsoft.com/office/drawing/2014/main" id="{7DA31F93-C88E-6DB4-F4C5-3A067CB195BA}"/>
              </a:ext>
            </a:extLst>
          </p:cNvPr>
          <p:cNvSpPr txBox="1"/>
          <p:nvPr/>
        </p:nvSpPr>
        <p:spPr>
          <a:xfrm>
            <a:off x="160261" y="2728129"/>
            <a:ext cx="3267753" cy="1938992"/>
          </a:xfrm>
          <a:prstGeom prst="rect">
            <a:avLst/>
          </a:prstGeom>
          <a:noFill/>
        </p:spPr>
        <p:txBody>
          <a:bodyPr wrap="square">
            <a:spAutoFit/>
          </a:bodyPr>
          <a:lstStyle/>
          <a:p>
            <a:pPr lvl="0"/>
            <a:r>
              <a:rPr lang="en-GB" sz="800" b="1" u="sng" dirty="0"/>
              <a:t>Why do many Hindu’s start the day with worship at home? </a:t>
            </a:r>
          </a:p>
          <a:p>
            <a:pPr marL="171450" lvl="0" indent="-171450">
              <a:buFont typeface="Arial" panose="020B0604020202020204" pitchFamily="34" charset="0"/>
              <a:buChar char="•"/>
            </a:pPr>
            <a:r>
              <a:rPr lang="en-GB" sz="800" b="0" u="none" dirty="0"/>
              <a:t>Sets a good example for children in the home.</a:t>
            </a:r>
          </a:p>
          <a:p>
            <a:pPr marL="171450" lvl="0" indent="-171450">
              <a:buFont typeface="Arial" panose="020B0604020202020204" pitchFamily="34" charset="0"/>
              <a:buChar char="•"/>
            </a:pPr>
            <a:endParaRPr lang="en-GB" sz="800" b="0" u="none" dirty="0"/>
          </a:p>
          <a:p>
            <a:pPr marL="171450" lvl="0" indent="-171450">
              <a:buFont typeface="Arial" panose="020B0604020202020204" pitchFamily="34" charset="0"/>
              <a:buChar char="•"/>
            </a:pPr>
            <a:r>
              <a:rPr lang="en-GB" sz="800" b="0" u="none" dirty="0"/>
              <a:t>Starting the day by thinking of God sets their minds on the right track for a good day. </a:t>
            </a:r>
          </a:p>
          <a:p>
            <a:pPr marL="171450" lvl="0" indent="-171450">
              <a:buFont typeface="Arial" panose="020B0604020202020204" pitchFamily="34" charset="0"/>
              <a:buChar char="•"/>
            </a:pPr>
            <a:endParaRPr lang="en-GB" sz="800" b="0" u="none" dirty="0"/>
          </a:p>
          <a:p>
            <a:pPr marL="171450" lvl="0" indent="-171450">
              <a:buFont typeface="Arial" panose="020B0604020202020204" pitchFamily="34" charset="0"/>
              <a:buChar char="•"/>
            </a:pPr>
            <a:r>
              <a:rPr lang="en-GB" sz="800" b="0" u="none" dirty="0"/>
              <a:t>Helps them to face the challenges of the day.</a:t>
            </a:r>
          </a:p>
          <a:p>
            <a:pPr marL="171450" lvl="0" indent="-171450">
              <a:buFont typeface="Arial" panose="020B0604020202020204" pitchFamily="34" charset="0"/>
              <a:buChar char="•"/>
            </a:pPr>
            <a:endParaRPr lang="en-GB" sz="800" b="0" u="none" dirty="0"/>
          </a:p>
          <a:p>
            <a:pPr marL="171450" lvl="0" indent="-171450">
              <a:buFont typeface="Arial" panose="020B0604020202020204" pitchFamily="34" charset="0"/>
              <a:buChar char="•"/>
            </a:pPr>
            <a:r>
              <a:rPr lang="en-GB" sz="800" b="0" u="none" dirty="0"/>
              <a:t>Helps to keep their minds focused on good actions and working on good karma for a better rebirth.</a:t>
            </a:r>
          </a:p>
          <a:p>
            <a:pPr marL="171450" lvl="0" indent="-171450">
              <a:buFont typeface="Arial" panose="020B0604020202020204" pitchFamily="34" charset="0"/>
              <a:buChar char="•"/>
            </a:pPr>
            <a:endParaRPr lang="en-GB" sz="800" b="0" u="none" dirty="0"/>
          </a:p>
          <a:p>
            <a:pPr marL="171450" lvl="0" indent="-171450">
              <a:buFont typeface="Arial" panose="020B0604020202020204" pitchFamily="34" charset="0"/>
              <a:buChar char="•"/>
            </a:pPr>
            <a:r>
              <a:rPr lang="en-GB" sz="800" b="0" u="none" dirty="0"/>
              <a:t>Families often choose a deity to focus on, Ganesh is popular as  he removes obstacles and brings good luck.</a:t>
            </a:r>
          </a:p>
          <a:p>
            <a:pPr lvl="0"/>
            <a:endParaRPr lang="en-GB" sz="800" b="0" u="none" dirty="0"/>
          </a:p>
          <a:p>
            <a:pPr marL="171450" lvl="0" indent="-171450">
              <a:buFont typeface="Arial" panose="020B0604020202020204" pitchFamily="34" charset="0"/>
              <a:buChar char="•"/>
            </a:pPr>
            <a:r>
              <a:rPr lang="en-GB" sz="800" b="0" u="none" dirty="0"/>
              <a:t>Having a shrine at home feels like God is always present in the house.</a:t>
            </a:r>
          </a:p>
        </p:txBody>
      </p:sp>
      <p:pic>
        <p:nvPicPr>
          <p:cNvPr id="21" name="Picture 20">
            <a:extLst>
              <a:ext uri="{FF2B5EF4-FFF2-40B4-BE49-F238E27FC236}">
                <a16:creationId xmlns:a16="http://schemas.microsoft.com/office/drawing/2014/main" id="{6A9D0DC5-C0DE-7739-2DFB-E40B69C674A3}"/>
              </a:ext>
            </a:extLst>
          </p:cNvPr>
          <p:cNvPicPr>
            <a:picLocks noChangeAspect="1"/>
          </p:cNvPicPr>
          <p:nvPr/>
        </p:nvPicPr>
        <p:blipFill>
          <a:blip r:embed="rId2"/>
          <a:stretch>
            <a:fillRect/>
          </a:stretch>
        </p:blipFill>
        <p:spPr>
          <a:xfrm>
            <a:off x="160261" y="5096773"/>
            <a:ext cx="3139712" cy="1676545"/>
          </a:xfrm>
          <a:prstGeom prst="rect">
            <a:avLst/>
          </a:prstGeom>
        </p:spPr>
      </p:pic>
      <p:sp>
        <p:nvSpPr>
          <p:cNvPr id="22" name="TextBox 21">
            <a:extLst>
              <a:ext uri="{FF2B5EF4-FFF2-40B4-BE49-F238E27FC236}">
                <a16:creationId xmlns:a16="http://schemas.microsoft.com/office/drawing/2014/main" id="{7E1EE522-0CBC-C55A-AE20-B9A24408D228}"/>
              </a:ext>
            </a:extLst>
          </p:cNvPr>
          <p:cNvSpPr txBox="1"/>
          <p:nvPr/>
        </p:nvSpPr>
        <p:spPr>
          <a:xfrm>
            <a:off x="3319151" y="5058673"/>
            <a:ext cx="2951645" cy="1815882"/>
          </a:xfrm>
          <a:prstGeom prst="rect">
            <a:avLst/>
          </a:prstGeom>
          <a:noFill/>
        </p:spPr>
        <p:txBody>
          <a:bodyPr wrap="square" rtlCol="0">
            <a:spAutoFit/>
          </a:bodyPr>
          <a:lstStyle/>
          <a:p>
            <a:r>
              <a:rPr lang="en-GB" sz="800" dirty="0"/>
              <a:t>The swastika is an ancient symbol linked to good fortune.</a:t>
            </a:r>
          </a:p>
          <a:p>
            <a:endParaRPr lang="en-GB" sz="800" dirty="0"/>
          </a:p>
          <a:p>
            <a:r>
              <a:rPr lang="en-GB" sz="800" dirty="0"/>
              <a:t>Due to the Nazi use of it in the 20</a:t>
            </a:r>
            <a:r>
              <a:rPr lang="en-GB" sz="800" baseline="30000" dirty="0"/>
              <a:t>th</a:t>
            </a:r>
            <a:r>
              <a:rPr lang="en-GB" sz="800" dirty="0"/>
              <a:t> Century for many it is linked with the hatred and murder of Jews known as the holocaust.</a:t>
            </a:r>
          </a:p>
          <a:p>
            <a:endParaRPr lang="en-GB" sz="800" dirty="0"/>
          </a:p>
          <a:p>
            <a:r>
              <a:rPr lang="en-GB" sz="800" dirty="0"/>
              <a:t>Whilst the Nazi version and the ancient Hindu versions can look different, they can also look very similar, and they can get confused. </a:t>
            </a:r>
          </a:p>
          <a:p>
            <a:endParaRPr lang="en-GB" sz="800" dirty="0"/>
          </a:p>
          <a:p>
            <a:r>
              <a:rPr lang="en-GB" sz="800" dirty="0"/>
              <a:t>Some Hindus was to reclaim this as their own symbol and try and remove the negativity surrounding it. </a:t>
            </a:r>
          </a:p>
          <a:p>
            <a:endParaRPr lang="en-GB" sz="800" dirty="0"/>
          </a:p>
          <a:p>
            <a:r>
              <a:rPr lang="en-GB" sz="800" dirty="0"/>
              <a:t>For others, especially Jews, it will always be linked to an awful event in their history.  </a:t>
            </a:r>
          </a:p>
        </p:txBody>
      </p:sp>
      <p:sp>
        <p:nvSpPr>
          <p:cNvPr id="24" name="TextBox 23">
            <a:extLst>
              <a:ext uri="{FF2B5EF4-FFF2-40B4-BE49-F238E27FC236}">
                <a16:creationId xmlns:a16="http://schemas.microsoft.com/office/drawing/2014/main" id="{81735790-54E7-C7A0-47CC-D720A1122B76}"/>
              </a:ext>
            </a:extLst>
          </p:cNvPr>
          <p:cNvSpPr txBox="1"/>
          <p:nvPr/>
        </p:nvSpPr>
        <p:spPr>
          <a:xfrm>
            <a:off x="3519074" y="740152"/>
            <a:ext cx="2759393" cy="4031873"/>
          </a:xfrm>
          <a:prstGeom prst="rect">
            <a:avLst/>
          </a:prstGeom>
          <a:noFill/>
        </p:spPr>
        <p:txBody>
          <a:bodyPr wrap="square">
            <a:spAutoFit/>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Ancient Hindu texts describe someone’s life as being split </a:t>
            </a:r>
            <a:r>
              <a:rPr lang="en-GB" sz="800" u="sng" dirty="0">
                <a:effectLst/>
                <a:latin typeface="Calibri" panose="020F0502020204030204" pitchFamily="34" charset="0"/>
                <a:ea typeface="Times New Roman" panose="02020603050405020304" pitchFamily="18" charset="0"/>
                <a:cs typeface="Times New Roman" panose="02020603050405020304" pitchFamily="18" charset="0"/>
              </a:rPr>
              <a:t>into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four</a:t>
            </a:r>
            <a:r>
              <a:rPr lang="en-GB" sz="800" u="sng" dirty="0">
                <a:effectLst/>
                <a:latin typeface="Calibri" panose="020F0502020204030204" pitchFamily="34" charset="0"/>
                <a:ea typeface="Times New Roman" panose="02020603050405020304" pitchFamily="18" charset="0"/>
                <a:cs typeface="Times New Roman" panose="02020603050405020304" pitchFamily="18" charset="0"/>
              </a:rPr>
              <a:t> stages or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ashramas</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Most modern Hindus only do the first two.</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1. </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S</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tudent stage (Brahmacharya)</a:t>
            </a:r>
          </a:p>
          <a:p>
            <a:pPr marL="228600" indent="-228600">
              <a:buAutoNum type="arabicPeriod"/>
            </a:pPr>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This is the young stage of life when someone is learning.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Boys often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have a sacred thread ceremony</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called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upanayana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latin typeface="Calibri" panose="020F0502020204030204" pitchFamily="34" charset="0"/>
                <a:ea typeface="Times New Roman" panose="02020603050405020304" pitchFamily="18" charset="0"/>
                <a:cs typeface="Times New Roman" panose="02020603050405020304" pitchFamily="18" charset="0"/>
              </a:rPr>
              <a:t>During this stage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Hindus are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taught discipline and respect.</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2. </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H</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ouseholder stage</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 (</a:t>
            </a:r>
            <a:r>
              <a:rPr lang="en-GB" sz="800" b="1" u="sng" dirty="0" err="1">
                <a:latin typeface="Calibri" panose="020F0502020204030204" pitchFamily="34" charset="0"/>
                <a:ea typeface="Times New Roman" panose="02020603050405020304" pitchFamily="18" charset="0"/>
                <a:cs typeface="Times New Roman" panose="02020603050405020304" pitchFamily="18" charset="0"/>
              </a:rPr>
              <a:t>grihasthra</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a:t>
            </a:r>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This is when it is expected that Hindus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will get married, have children and earn their wealth</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Many modern Hindu’s do not go further than this stage.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3. </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R</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etirement stage</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 (vanaprastha)</a:t>
            </a:r>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Once the family is fully grown, then a Hindu may begin the retirement phrase.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They </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should start</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give up all physical, material and sexual pleasure</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and retire ‘to the forest’  In the UK Hindus generally take on the grandparent role and stay on as respected elders to advise younger generations. </a:t>
            </a:r>
          </a:p>
          <a:p>
            <a:r>
              <a:rPr lang="en-GB" sz="8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4. </a:t>
            </a:r>
            <a:r>
              <a:rPr lang="en-GB" sz="800" b="1" u="sng" dirty="0">
                <a:latin typeface="Calibri" panose="020F0502020204030204" pitchFamily="34" charset="0"/>
                <a:ea typeface="Times New Roman" panose="02020603050405020304" pitchFamily="18" charset="0"/>
                <a:cs typeface="Times New Roman" panose="02020603050405020304" pitchFamily="18" charset="0"/>
              </a:rPr>
              <a:t>R</a:t>
            </a:r>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enunciation stage (Sannyasa) </a:t>
            </a:r>
            <a:endParaRPr lang="en-GB" sz="800" b="1" u="sng" dirty="0">
              <a:latin typeface="Calibri" panose="020F0502020204030204" pitchFamily="34" charset="0"/>
              <a:ea typeface="Times New Roman" panose="02020603050405020304" pitchFamily="18" charset="0"/>
              <a:cs typeface="Times New Roman" panose="02020603050405020304" pitchFamily="18" charset="0"/>
            </a:endParaRPr>
          </a:p>
          <a:p>
            <a:endParaRPr lang="en-GB" sz="800" b="1" u="sng"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This is </a:t>
            </a:r>
            <a:r>
              <a:rPr lang="en-GB" sz="800" dirty="0">
                <a:latin typeface="Calibri" panose="020F0502020204030204" pitchFamily="34" charset="0"/>
                <a:ea typeface="Times New Roman" panose="02020603050405020304" pitchFamily="18" charset="0"/>
                <a:cs typeface="Times New Roman" panose="02020603050405020304" pitchFamily="18" charset="0"/>
              </a:rPr>
              <a:t>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full commitment to achieving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moksha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All</a:t>
            </a:r>
            <a:r>
              <a:rPr lang="en-GB" sz="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material things and links to this life are given up</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Traditionally a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sannyasin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would be wandering and living alone off the land. Many do not ever reach this stage even after many lives. Only those fully dedicated come close. This stage is more common with worshippers of Shiva (Shaivites)</a:t>
            </a:r>
          </a:p>
        </p:txBody>
      </p:sp>
      <p:sp>
        <p:nvSpPr>
          <p:cNvPr id="26" name="TextBox 25">
            <a:extLst>
              <a:ext uri="{FF2B5EF4-FFF2-40B4-BE49-F238E27FC236}">
                <a16:creationId xmlns:a16="http://schemas.microsoft.com/office/drawing/2014/main" id="{9E73B6C6-9BC2-0E76-0B1B-6C7BAA6017C5}"/>
              </a:ext>
            </a:extLst>
          </p:cNvPr>
          <p:cNvSpPr txBox="1"/>
          <p:nvPr/>
        </p:nvSpPr>
        <p:spPr>
          <a:xfrm>
            <a:off x="8720550" y="613061"/>
            <a:ext cx="3406299" cy="4278094"/>
          </a:xfrm>
          <a:prstGeom prst="rect">
            <a:avLst/>
          </a:prstGeom>
          <a:noFill/>
        </p:spPr>
        <p:txBody>
          <a:bodyPr wrap="square">
            <a:spAutoFit/>
          </a:bodyPr>
          <a:lstStyle/>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Holi: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Festival of colour</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What: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Remembers the story of how Vishnu saved the life of a follower,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Prahlad</a:t>
            </a:r>
            <a:r>
              <a:rPr lang="en-GB" sz="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from a burning fire. </a:t>
            </a:r>
          </a:p>
          <a:p>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 second day remembers Krishna  (an avatar/form of Vishnu who has blue skin) gently painting Radha (a girl he loved) face blue because she was conscious of her skin being a different colour. </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Krishna is known as a prankster</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and mischievous, so the day is often filled with fun and mischief.</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When: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Spring</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How is it celebrated?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Bonfires are lit with figures of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Holika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placed in them.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Holika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dies in the story in the fire intended to kill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Prahlad</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Cards and gifts are exchanged with family and friends. </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Second day Rangoli Holi- people meet up in public places and throw coloured powder around on to people.</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Music, singing and dancing.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Diwali:</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Festival of Light</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What:</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 story of Rama rescuing Sita from the evil ten headed demon Ravana. Good winning over evil, light overcoming darkness.</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When:</a:t>
            </a: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November </a:t>
            </a:r>
          </a:p>
          <a:p>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b="1" u="sng" dirty="0">
                <a:effectLst/>
                <a:latin typeface="Calibri" panose="020F0502020204030204" pitchFamily="34" charset="0"/>
                <a:ea typeface="Times New Roman" panose="02020603050405020304" pitchFamily="18" charset="0"/>
                <a:cs typeface="Times New Roman" panose="02020603050405020304" pitchFamily="18" charset="0"/>
              </a:rPr>
              <a:t>How is it celebrated?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Lighting of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diya</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/diva lamps, bonfires and fireworks.</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Houses are cleaned/ best clothes.</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Special foods are eaten and friends and family visit. </a:t>
            </a:r>
          </a:p>
          <a:p>
            <a:pPr marL="342900" lvl="0" indent="-342900">
              <a:buFont typeface="Symbol" panose="05050102010706020507" pitchFamily="18" charset="2"/>
              <a:buChar char=""/>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Rangoli patterns on doorsteps to welcome Lakshmi goddess of wealth.</a:t>
            </a:r>
          </a:p>
        </p:txBody>
      </p:sp>
      <p:graphicFrame>
        <p:nvGraphicFramePr>
          <p:cNvPr id="28" name="Table 27">
            <a:extLst>
              <a:ext uri="{FF2B5EF4-FFF2-40B4-BE49-F238E27FC236}">
                <a16:creationId xmlns:a16="http://schemas.microsoft.com/office/drawing/2014/main" id="{236B5345-A216-645C-D48D-51682F150E24}"/>
              </a:ext>
            </a:extLst>
          </p:cNvPr>
          <p:cNvGraphicFramePr>
            <a:graphicFrameLocks noGrp="1"/>
          </p:cNvGraphicFramePr>
          <p:nvPr>
            <p:extLst>
              <p:ext uri="{D42A27DB-BD31-4B8C-83A1-F6EECF244321}">
                <p14:modId xmlns:p14="http://schemas.microsoft.com/office/powerpoint/2010/main" val="1346169683"/>
              </p:ext>
            </p:extLst>
          </p:nvPr>
        </p:nvGraphicFramePr>
        <p:xfrm>
          <a:off x="8796749" y="5012862"/>
          <a:ext cx="3234865" cy="1584960"/>
        </p:xfrm>
        <a:graphic>
          <a:graphicData uri="http://schemas.openxmlformats.org/drawingml/2006/table">
            <a:tbl>
              <a:tblPr firstRow="1" firstCol="1" bandRow="1"/>
              <a:tblGrid>
                <a:gridCol w="1617768">
                  <a:extLst>
                    <a:ext uri="{9D8B030D-6E8A-4147-A177-3AD203B41FA5}">
                      <a16:colId xmlns:a16="http://schemas.microsoft.com/office/drawing/2014/main" val="757957136"/>
                    </a:ext>
                  </a:extLst>
                </a:gridCol>
                <a:gridCol w="1617097">
                  <a:extLst>
                    <a:ext uri="{9D8B030D-6E8A-4147-A177-3AD203B41FA5}">
                      <a16:colId xmlns:a16="http://schemas.microsoft.com/office/drawing/2014/main" val="1906395880"/>
                    </a:ext>
                  </a:extLst>
                </a:gridCol>
              </a:tblGrid>
              <a:tr h="0">
                <a:tc gridSpan="2">
                  <a:txBody>
                    <a:bodyPr/>
                    <a:lstStyle/>
                    <a:p>
                      <a:pPr marL="22860" algn="ctr"/>
                      <a:r>
                        <a:rPr lang="en-GB" sz="800" b="1" dirty="0">
                          <a:effectLst/>
                          <a:latin typeface="Calibri" panose="020F0502020204030204" pitchFamily="34" charset="0"/>
                          <a:ea typeface="Times New Roman" panose="02020603050405020304" pitchFamily="18" charset="0"/>
                          <a:cs typeface="Times New Roman" panose="02020603050405020304" pitchFamily="18" charset="0"/>
                        </a:rPr>
                        <a:t>‘The story behind the festival is what makes it great’</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44487898"/>
                  </a:ext>
                </a:extLst>
              </a:tr>
              <a:tr h="0">
                <a:tc>
                  <a:txBody>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Agree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Disagree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418093"/>
                  </a:ext>
                </a:extLst>
              </a:tr>
              <a:tr h="0">
                <a:tc>
                  <a:txBody>
                    <a:bodyPr/>
                    <a:lstStyle/>
                    <a:p>
                      <a:r>
                        <a:rPr lang="en-GB" sz="800">
                          <a:effectLst/>
                          <a:latin typeface="Calibri" panose="020F0502020204030204" pitchFamily="34" charset="0"/>
                          <a:ea typeface="Times New Roman" panose="02020603050405020304" pitchFamily="18" charset="0"/>
                          <a:cs typeface="Times New Roman" panose="02020603050405020304" pitchFamily="18" charset="0"/>
                        </a:rPr>
                        <a:t>Stories make it memorable and give it meaning.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 activities are the most enjoyable for most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501130"/>
                  </a:ext>
                </a:extLst>
              </a:tr>
              <a:tr h="0">
                <a:tc>
                  <a:txBody>
                    <a:bodyPr/>
                    <a:lstStyle/>
                    <a:p>
                      <a:r>
                        <a:rPr lang="en-GB" sz="800">
                          <a:effectLst/>
                          <a:latin typeface="Calibri" panose="020F0502020204030204" pitchFamily="34" charset="0"/>
                          <a:ea typeface="Times New Roman" panose="02020603050405020304" pitchFamily="18" charset="0"/>
                          <a:cs typeface="Times New Roman" panose="02020603050405020304" pitchFamily="18" charset="0"/>
                        </a:rPr>
                        <a:t>We learn the stories as children and pass them down to the next generation.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effectLst/>
                          <a:latin typeface="Calibri" panose="020F0502020204030204" pitchFamily="34" charset="0"/>
                          <a:ea typeface="Times New Roman" panose="02020603050405020304" pitchFamily="18" charset="0"/>
                          <a:cs typeface="Times New Roman" panose="02020603050405020304" pitchFamily="18" charset="0"/>
                        </a:rPr>
                        <a:t>Bringing people together as a community is what makes festivals great!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453864"/>
                  </a:ext>
                </a:extLst>
              </a:tr>
              <a:tr h="0">
                <a:tc>
                  <a:txBody>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The stories have meaning and morals to teach.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E.g</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Good winning over evil Like Rama and Sita defeating the ten headed demon Ravana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Many festivals in the UK have become very secular (non-religious) but people still love them. The story is not as important. </a:t>
                      </a:r>
                    </a:p>
                    <a:p>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037300"/>
                  </a:ext>
                </a:extLst>
              </a:tr>
            </a:tbl>
          </a:graphicData>
        </a:graphic>
      </p:graphicFrame>
      <p:graphicFrame>
        <p:nvGraphicFramePr>
          <p:cNvPr id="29" name="Table 5">
            <a:extLst>
              <a:ext uri="{FF2B5EF4-FFF2-40B4-BE49-F238E27FC236}">
                <a16:creationId xmlns:a16="http://schemas.microsoft.com/office/drawing/2014/main" id="{90E5CD07-5090-8217-A6A9-802D96316E84}"/>
              </a:ext>
            </a:extLst>
          </p:cNvPr>
          <p:cNvGraphicFramePr>
            <a:graphicFrameLocks noGrp="1"/>
          </p:cNvGraphicFramePr>
          <p:nvPr>
            <p:extLst>
              <p:ext uri="{D42A27DB-BD31-4B8C-83A1-F6EECF244321}">
                <p14:modId xmlns:p14="http://schemas.microsoft.com/office/powerpoint/2010/main" val="3006094258"/>
              </p:ext>
            </p:extLst>
          </p:nvPr>
        </p:nvGraphicFramePr>
        <p:xfrm>
          <a:off x="6413715" y="313156"/>
          <a:ext cx="2240116" cy="6495314"/>
        </p:xfrm>
        <a:graphic>
          <a:graphicData uri="http://schemas.openxmlformats.org/drawingml/2006/table">
            <a:tbl>
              <a:tblPr firstRow="1" bandRow="1">
                <a:effectLst/>
                <a:tableStyleId>{5940675A-B579-460E-94D1-54222C63F5DA}</a:tableStyleId>
              </a:tblPr>
              <a:tblGrid>
                <a:gridCol w="2240116">
                  <a:extLst>
                    <a:ext uri="{9D8B030D-6E8A-4147-A177-3AD203B41FA5}">
                      <a16:colId xmlns:a16="http://schemas.microsoft.com/office/drawing/2014/main" val="2371778898"/>
                    </a:ext>
                  </a:extLst>
                </a:gridCol>
              </a:tblGrid>
              <a:tr h="429794">
                <a:tc>
                  <a:txBody>
                    <a:bodyPr/>
                    <a:lstStyle/>
                    <a:p>
                      <a:pPr lvl="0"/>
                      <a:r>
                        <a:rPr lang="en-GB" sz="1000" b="1" dirty="0"/>
                        <a:t>Learning Question: 9:  How do Hindu’s try to live a good life?</a:t>
                      </a:r>
                    </a:p>
                  </a:txBody>
                  <a:tcPr/>
                </a:tc>
                <a:extLst>
                  <a:ext uri="{0D108BD9-81ED-4DB2-BD59-A6C34878D82A}">
                    <a16:rowId xmlns:a16="http://schemas.microsoft.com/office/drawing/2014/main" val="3614002553"/>
                  </a:ext>
                </a:extLst>
              </a:tr>
              <a:tr h="5890027">
                <a:tc>
                  <a:txBody>
                    <a:bodyPr/>
                    <a:lstStyle/>
                    <a:p>
                      <a:pPr lvl="0"/>
                      <a:r>
                        <a:rPr lang="en-GB" sz="800" b="1" dirty="0"/>
                        <a:t>Vocabulary:</a:t>
                      </a:r>
                    </a:p>
                    <a:p>
                      <a:pPr lvl="0"/>
                      <a:r>
                        <a:rPr lang="en-GB" sz="800" b="1" u="none" dirty="0"/>
                        <a:t>Virtues: </a:t>
                      </a:r>
                      <a:r>
                        <a:rPr lang="en-GB" sz="800" b="0" u="none" dirty="0"/>
                        <a:t>Positive values or principles that are seen as important by people trying to live good moral lives. </a:t>
                      </a:r>
                      <a:r>
                        <a:rPr lang="en-GB" sz="800" b="0" u="none" dirty="0" err="1"/>
                        <a:t>E.g</a:t>
                      </a:r>
                      <a:r>
                        <a:rPr lang="en-GB" sz="800" b="0" u="none" dirty="0"/>
                        <a:t> Truth, tolerance, compassion. </a:t>
                      </a:r>
                    </a:p>
                    <a:p>
                      <a:pPr lvl="0"/>
                      <a:endParaRPr lang="en-GB" sz="800" b="0" u="none" dirty="0"/>
                    </a:p>
                    <a:p>
                      <a:pPr lvl="0"/>
                      <a:r>
                        <a:rPr lang="en-GB" sz="800" b="1" u="none" dirty="0"/>
                        <a:t>Brahman</a:t>
                      </a:r>
                      <a:r>
                        <a:rPr lang="en-GB" sz="800" b="0" u="none" dirty="0"/>
                        <a:t> (God) is in all living things. This means that Hindus value life and living things. </a:t>
                      </a:r>
                    </a:p>
                    <a:p>
                      <a:pPr lvl="0"/>
                      <a:endParaRPr lang="en-GB" sz="800" b="0" u="none" dirty="0"/>
                    </a:p>
                    <a:p>
                      <a:pPr lvl="0"/>
                      <a:r>
                        <a:rPr lang="en-GB" sz="800" b="0" u="none" dirty="0"/>
                        <a:t>In order to show respect for life Hindus believe they should develop virtues. </a:t>
                      </a:r>
                    </a:p>
                    <a:p>
                      <a:pPr lvl="0"/>
                      <a:endParaRPr lang="en-GB" sz="800" dirty="0"/>
                    </a:p>
                    <a:p>
                      <a:pPr lvl="0"/>
                      <a:r>
                        <a:rPr lang="en-GB" sz="800" b="1" u="sng" dirty="0"/>
                        <a:t>The virtues</a:t>
                      </a:r>
                    </a:p>
                    <a:p>
                      <a:pPr lvl="0"/>
                      <a:r>
                        <a:rPr lang="en-GB" sz="800" dirty="0"/>
                        <a:t>The Hindu scriptures (See LQ 3)  mentions several virtues they include;</a:t>
                      </a:r>
                    </a:p>
                    <a:p>
                      <a:pPr marL="171450" lvl="0" indent="-171450">
                        <a:buFont typeface="Arial" panose="020B0604020202020204" pitchFamily="34" charset="0"/>
                        <a:buChar char="•"/>
                      </a:pPr>
                      <a:r>
                        <a:rPr lang="en-GB" sz="800" dirty="0"/>
                        <a:t>Ahimsa (non-harming, non-violence)</a:t>
                      </a:r>
                    </a:p>
                    <a:p>
                      <a:pPr marL="171450" lvl="0" indent="-171450">
                        <a:buFont typeface="Arial" panose="020B0604020202020204" pitchFamily="34" charset="0"/>
                        <a:buChar char="•"/>
                      </a:pPr>
                      <a:r>
                        <a:rPr lang="en-GB" sz="800" dirty="0"/>
                        <a:t>Compassion (loving kindness)</a:t>
                      </a:r>
                    </a:p>
                    <a:p>
                      <a:pPr marL="171450" lvl="0" indent="-171450">
                        <a:buFont typeface="Arial" panose="020B0604020202020204" pitchFamily="34" charset="0"/>
                        <a:buChar char="•"/>
                      </a:pPr>
                      <a:r>
                        <a:rPr lang="en-GB" sz="800" dirty="0"/>
                        <a:t>Service to others</a:t>
                      </a:r>
                    </a:p>
                    <a:p>
                      <a:pPr marL="171450" lvl="0" indent="-171450">
                        <a:buFont typeface="Arial" panose="020B0604020202020204" pitchFamily="34" charset="0"/>
                        <a:buChar char="•"/>
                      </a:pPr>
                      <a:r>
                        <a:rPr lang="en-GB" sz="800" dirty="0"/>
                        <a:t>Tolerance</a:t>
                      </a:r>
                    </a:p>
                    <a:p>
                      <a:pPr marL="171450" lvl="0" indent="-171450">
                        <a:buFont typeface="Arial" panose="020B0604020202020204" pitchFamily="34" charset="0"/>
                        <a:buChar char="•"/>
                      </a:pPr>
                      <a:r>
                        <a:rPr lang="en-GB" sz="800" dirty="0"/>
                        <a:t>Honesty with yourself and others</a:t>
                      </a:r>
                    </a:p>
                    <a:p>
                      <a:pPr marL="171450" lvl="0" indent="-171450">
                        <a:buFont typeface="Arial" panose="020B0604020202020204" pitchFamily="34" charset="0"/>
                        <a:buChar char="•"/>
                      </a:pPr>
                      <a:r>
                        <a:rPr lang="en-GB" sz="800" dirty="0"/>
                        <a:t>Cleanliness </a:t>
                      </a:r>
                    </a:p>
                    <a:p>
                      <a:pPr marL="171450" lvl="0" indent="-171450">
                        <a:buFont typeface="Arial" panose="020B0604020202020204" pitchFamily="34" charset="0"/>
                        <a:buChar char="•"/>
                      </a:pPr>
                      <a:r>
                        <a:rPr lang="en-GB" sz="800" dirty="0"/>
                        <a:t>Wisdom</a:t>
                      </a:r>
                    </a:p>
                    <a:p>
                      <a:pPr marL="171450" lvl="0" indent="-171450">
                        <a:buFont typeface="Arial" panose="020B0604020202020204" pitchFamily="34" charset="0"/>
                        <a:buChar char="•"/>
                      </a:pPr>
                      <a:r>
                        <a:rPr lang="en-GB" sz="800" dirty="0"/>
                        <a:t>Respect for life</a:t>
                      </a:r>
                    </a:p>
                    <a:p>
                      <a:pPr marL="171450" lvl="0" indent="-171450">
                        <a:buFont typeface="Arial" panose="020B0604020202020204" pitchFamily="34" charset="0"/>
                        <a:buChar char="•"/>
                      </a:pPr>
                      <a:r>
                        <a:rPr lang="en-GB" sz="800" dirty="0"/>
                        <a:t>Self-discipline</a:t>
                      </a:r>
                    </a:p>
                    <a:p>
                      <a:pPr marL="171450" lvl="0" indent="-171450">
                        <a:buFont typeface="Arial" panose="020B0604020202020204" pitchFamily="34" charset="0"/>
                        <a:buChar char="•"/>
                      </a:pPr>
                      <a:r>
                        <a:rPr lang="en-GB" sz="800" dirty="0"/>
                        <a:t>Providing shelter / support to others</a:t>
                      </a:r>
                    </a:p>
                    <a:p>
                      <a:pPr marL="171450" lvl="0" indent="-171450">
                        <a:buFont typeface="Arial" panose="020B0604020202020204" pitchFamily="34" charset="0"/>
                        <a:buChar char="•"/>
                      </a:pPr>
                      <a:endParaRPr lang="en-GB" sz="800" dirty="0"/>
                    </a:p>
                    <a:p>
                      <a:pPr marL="0" lvl="0" indent="0">
                        <a:buFont typeface="Arial" panose="020B0604020202020204" pitchFamily="34" charset="0"/>
                        <a:buNone/>
                      </a:pPr>
                      <a:r>
                        <a:rPr lang="en-GB" sz="800" dirty="0"/>
                        <a:t>Many of these virtues are connected, </a:t>
                      </a:r>
                    </a:p>
                    <a:p>
                      <a:pPr marL="0" lvl="0" indent="0">
                        <a:buFont typeface="Arial" panose="020B0604020202020204" pitchFamily="34" charset="0"/>
                        <a:buNone/>
                      </a:pPr>
                      <a:endParaRPr lang="en-GB" sz="800" dirty="0"/>
                    </a:p>
                    <a:p>
                      <a:pPr marL="0" lvl="0" indent="0">
                        <a:buFont typeface="Arial" panose="020B0604020202020204" pitchFamily="34" charset="0"/>
                        <a:buNone/>
                      </a:pPr>
                      <a:r>
                        <a:rPr lang="en-GB" sz="800" u="sng" dirty="0"/>
                        <a:t>Example</a:t>
                      </a:r>
                    </a:p>
                    <a:p>
                      <a:pPr marL="0" lvl="0" indent="0">
                        <a:buFont typeface="Arial" panose="020B0604020202020204" pitchFamily="34" charset="0"/>
                        <a:buNone/>
                      </a:pPr>
                      <a:r>
                        <a:rPr lang="en-GB" sz="800" b="1" dirty="0"/>
                        <a:t>Ahimsa</a:t>
                      </a:r>
                      <a:r>
                        <a:rPr lang="en-GB" sz="800" dirty="0"/>
                        <a:t> is not harming other living things, </a:t>
                      </a:r>
                      <a:r>
                        <a:rPr lang="en-GB" sz="800" b="1" dirty="0"/>
                        <a:t>self-discipline </a:t>
                      </a:r>
                      <a:r>
                        <a:rPr lang="en-GB" sz="800" dirty="0"/>
                        <a:t>may also be needed because occasionally we may feel we want to lash out, so </a:t>
                      </a:r>
                      <a:r>
                        <a:rPr lang="en-GB" sz="800" b="1" dirty="0"/>
                        <a:t>self-control </a:t>
                      </a:r>
                      <a:r>
                        <a:rPr lang="en-GB" sz="800" dirty="0"/>
                        <a:t>is needed to avoid causing harm. (</a:t>
                      </a:r>
                      <a:r>
                        <a:rPr lang="en-GB" sz="800" b="1" dirty="0"/>
                        <a:t>Ahimsa</a:t>
                      </a:r>
                      <a:r>
                        <a:rPr lang="en-GB" sz="800" dirty="0"/>
                        <a:t>)</a:t>
                      </a:r>
                    </a:p>
                    <a:p>
                      <a:pPr marL="0" lvl="0" indent="0">
                        <a:buFont typeface="Arial" panose="020B0604020202020204" pitchFamily="34" charset="0"/>
                        <a:buNone/>
                      </a:pPr>
                      <a:endParaRPr lang="en-GB" sz="800" dirty="0"/>
                    </a:p>
                    <a:p>
                      <a:pPr marL="0" lvl="0" indent="0">
                        <a:buFont typeface="Arial" panose="020B0604020202020204" pitchFamily="34" charset="0"/>
                        <a:buNone/>
                      </a:pPr>
                      <a:r>
                        <a:rPr lang="en-GB" sz="800" dirty="0"/>
                        <a:t>Many Hindus also respect animal life, they are often </a:t>
                      </a:r>
                      <a:r>
                        <a:rPr lang="en-GB" sz="800" b="1" dirty="0"/>
                        <a:t>vegetarians</a:t>
                      </a:r>
                      <a:r>
                        <a:rPr lang="en-GB" sz="800" dirty="0"/>
                        <a:t>, after all if Brahman is all living things, he is also in animals. </a:t>
                      </a:r>
                    </a:p>
                    <a:p>
                      <a:pPr marL="0" lvl="0" indent="0">
                        <a:buFont typeface="Arial" panose="020B0604020202020204" pitchFamily="34" charset="0"/>
                        <a:buNone/>
                      </a:pPr>
                      <a:endParaRPr lang="en-GB" sz="800" dirty="0"/>
                    </a:p>
                    <a:p>
                      <a:pPr marL="0" lvl="0" indent="0">
                        <a:buFont typeface="Arial" panose="020B0604020202020204" pitchFamily="34" charset="0"/>
                        <a:buNone/>
                      </a:pPr>
                      <a:r>
                        <a:rPr lang="en-GB" sz="800" dirty="0"/>
                        <a:t>Human life is considered the highest form of life because they have the ability to choose to be good moral people and get closer to Brahman. </a:t>
                      </a:r>
                    </a:p>
                    <a:p>
                      <a:pPr marL="0" lvl="0" indent="0">
                        <a:buFont typeface="Arial" panose="020B0604020202020204" pitchFamily="34" charset="0"/>
                        <a:buNone/>
                      </a:pPr>
                      <a:endParaRPr lang="en-GB" sz="800" dirty="0"/>
                    </a:p>
                    <a:p>
                      <a:pPr marL="0" lvl="0" indent="0">
                        <a:buFont typeface="Arial" panose="020B0604020202020204" pitchFamily="34" charset="0"/>
                        <a:buNone/>
                      </a:pPr>
                      <a:r>
                        <a:rPr lang="en-GB" sz="800" dirty="0"/>
                        <a:t>If they focus hard on becoming the best they can be, eventually they may break free from the cycle </a:t>
                      </a:r>
                      <a:r>
                        <a:rPr lang="en-GB" sz="800"/>
                        <a:t>of samsara </a:t>
                      </a:r>
                      <a:r>
                        <a:rPr lang="en-GB" sz="800" dirty="0"/>
                        <a:t>(birth and rebirth see LQ2) . They will stop being reincarnated and their atman (eternal spirit/soul) can join with Brahman which is their ultimate goal. </a:t>
                      </a:r>
                    </a:p>
                    <a:p>
                      <a:pPr marL="0" lvl="0" indent="0">
                        <a:buFont typeface="Arial" panose="020B0604020202020204" pitchFamily="34" charset="0"/>
                        <a:buNone/>
                      </a:pPr>
                      <a:endParaRPr lang="en-GB" sz="800" dirty="0"/>
                    </a:p>
                  </a:txBody>
                  <a:tcPr/>
                </a:tc>
                <a:extLst>
                  <a:ext uri="{0D108BD9-81ED-4DB2-BD59-A6C34878D82A}">
                    <a16:rowId xmlns:a16="http://schemas.microsoft.com/office/drawing/2014/main" val="5052443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65620d-dedf-4afc-a0b1-2a216887391d" xsi:nil="true"/>
    <lcf76f155ced4ddcb4097134ff3c332f xmlns="b35b5e6e-70c0-49f1-ac7d-c9f36d420d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3A8C1E827A394BBA5E79BEF4F788A7" ma:contentTypeVersion="15" ma:contentTypeDescription="Create a new document." ma:contentTypeScope="" ma:versionID="2547a66617b8a66b38ed5749d8bbbe9c">
  <xsd:schema xmlns:xsd="http://www.w3.org/2001/XMLSchema" xmlns:xs="http://www.w3.org/2001/XMLSchema" xmlns:p="http://schemas.microsoft.com/office/2006/metadata/properties" xmlns:ns2="b35b5e6e-70c0-49f1-ac7d-c9f36d420d30" xmlns:ns3="6065620d-dedf-4afc-a0b1-2a216887391d" targetNamespace="http://schemas.microsoft.com/office/2006/metadata/properties" ma:root="true" ma:fieldsID="c0b32205b794eec201c0866e8135ad5b" ns2:_="" ns3:_="">
    <xsd:import namespace="b35b5e6e-70c0-49f1-ac7d-c9f36d420d30"/>
    <xsd:import namespace="6065620d-dedf-4afc-a0b1-2a21688739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b5e6e-70c0-49f1-ac7d-c9f36d420d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db6dc34-1f5c-4b82-be69-624dc3fb14e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65620d-dedf-4afc-a0b1-2a21688739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eb8c4c6-3223-4c49-ba3f-dcd5e4d259cc}" ma:internalName="TaxCatchAll" ma:showField="CatchAllData" ma:web="6065620d-dedf-4afc-a0b1-2a21688739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C141FE-C959-480F-852F-44A03120BDAF}">
  <ds:schemaRefs>
    <ds:schemaRef ds:uri="http://purl.org/dc/elements/1.1/"/>
    <ds:schemaRef ds:uri="b35b5e6e-70c0-49f1-ac7d-c9f36d420d30"/>
    <ds:schemaRef ds:uri="http://purl.org/dc/terms/"/>
    <ds:schemaRef ds:uri="http://schemas.microsoft.com/office/2006/documentManagement/types"/>
    <ds:schemaRef ds:uri="http://www.w3.org/XML/1998/namespace"/>
    <ds:schemaRef ds:uri="http://schemas.microsoft.com/office/infopath/2007/PartnerControls"/>
    <ds:schemaRef ds:uri="6065620d-dedf-4afc-a0b1-2a216887391d"/>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9923A96-F936-4DDA-9078-25E915FC6742}">
  <ds:schemaRefs>
    <ds:schemaRef ds:uri="http://schemas.microsoft.com/sharepoint/v3/contenttype/forms"/>
  </ds:schemaRefs>
</ds:datastoreItem>
</file>

<file path=customXml/itemProps3.xml><?xml version="1.0" encoding="utf-8"?>
<ds:datastoreItem xmlns:ds="http://schemas.openxmlformats.org/officeDocument/2006/customXml" ds:itemID="{EB570E7C-26C3-45E6-83EB-476004E5A237}"/>
</file>

<file path=docProps/app.xml><?xml version="1.0" encoding="utf-8"?>
<Properties xmlns="http://schemas.openxmlformats.org/officeDocument/2006/extended-properties" xmlns:vt="http://schemas.openxmlformats.org/officeDocument/2006/docPropsVTypes">
  <TotalTime>854</TotalTime>
  <Words>2682</Words>
  <Application>Microsoft Office PowerPoint</Application>
  <PresentationFormat>Widescreen</PresentationFormat>
  <Paragraphs>266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Symbol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Cosgrove D</dc:creator>
  <cp:lastModifiedBy>Cosgrove D</cp:lastModifiedBy>
  <cp:revision>35</cp:revision>
  <dcterms:created xsi:type="dcterms:W3CDTF">2023-08-23T10:22:53Z</dcterms:created>
  <dcterms:modified xsi:type="dcterms:W3CDTF">2023-08-30T10:19:29Z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0x010100483A8C1E827A394BBA5E79BEF4F788A7</vt:lpwstr>
  </property>
  <property fmtid="{D5CDD505-2E9C-101B-9397-08002B2CF9AE}" pid="3" name="MediaServiceImageTags">
    <vt:lpwstr/>
  </property>
</Properties>
</file>