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7"/>
  </p:notesMasterIdLst>
  <p:sldIdLst>
    <p:sldId id="256" r:id="rId5"/>
    <p:sldId id="258" r:id="rId6"/>
  </p:sldIdLst>
  <p:sldSz cx="9906000" cy="6858000" type="A4"/>
  <p:notesSz cx="6799263" cy="9929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  <a:srgbClr val="FF66FF"/>
    <a:srgbClr val="CC00FF"/>
    <a:srgbClr val="FFFF66"/>
    <a:srgbClr val="00B05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117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ennan M" userId="1a791424-328a-4f4c-a7e3-559fc78e9fd4" providerId="ADAL" clId="{E1C5ED6D-2E1A-4C35-B3BB-CE6962DF61E6}"/>
    <pc:docChg chg="modSld">
      <pc:chgData name="Brennan M" userId="1a791424-328a-4f4c-a7e3-559fc78e9fd4" providerId="ADAL" clId="{E1C5ED6D-2E1A-4C35-B3BB-CE6962DF61E6}" dt="2023-07-05T09:30:07.365" v="9" actId="20577"/>
      <pc:docMkLst>
        <pc:docMk/>
      </pc:docMkLst>
      <pc:sldChg chg="modSp mod">
        <pc:chgData name="Brennan M" userId="1a791424-328a-4f4c-a7e3-559fc78e9fd4" providerId="ADAL" clId="{E1C5ED6D-2E1A-4C35-B3BB-CE6962DF61E6}" dt="2023-07-05T09:30:07.365" v="9" actId="20577"/>
        <pc:sldMkLst>
          <pc:docMk/>
          <pc:sldMk cId="3912314612" sldId="258"/>
        </pc:sldMkLst>
        <pc:spChg chg="mod">
          <ac:chgData name="Brennan M" userId="1a791424-328a-4f4c-a7e3-559fc78e9fd4" providerId="ADAL" clId="{E1C5ED6D-2E1A-4C35-B3BB-CE6962DF61E6}" dt="2023-07-05T09:30:07.365" v="9" actId="20577"/>
          <ac:spMkLst>
            <pc:docMk/>
            <pc:sldMk cId="3912314612" sldId="258"/>
            <ac:spMk id="6" creationId="{5889964E-F30E-49B0-886E-CB63401735A5}"/>
          </ac:spMkLst>
        </pc:spChg>
      </pc:sldChg>
    </pc:docChg>
  </pc:docChgLst>
  <pc:docChgLst>
    <pc:chgData name="Brennan M" userId="1a791424-328a-4f4c-a7e3-559fc78e9fd4" providerId="ADAL" clId="{61314013-F617-416C-B262-3F82253F03BB}"/>
    <pc:docChg chg="undo custSel modSld">
      <pc:chgData name="Brennan M" userId="1a791424-328a-4f4c-a7e3-559fc78e9fd4" providerId="ADAL" clId="{61314013-F617-416C-B262-3F82253F03BB}" dt="2023-07-03T13:23:23.782" v="168" actId="2711"/>
      <pc:docMkLst>
        <pc:docMk/>
      </pc:docMkLst>
      <pc:sldChg chg="addSp delSp modSp mod">
        <pc:chgData name="Brennan M" userId="1a791424-328a-4f4c-a7e3-559fc78e9fd4" providerId="ADAL" clId="{61314013-F617-416C-B262-3F82253F03BB}" dt="2023-07-03T13:23:23.782" v="168" actId="2711"/>
        <pc:sldMkLst>
          <pc:docMk/>
          <pc:sldMk cId="3912314612" sldId="258"/>
        </pc:sldMkLst>
        <pc:spChg chg="add mod">
          <ac:chgData name="Brennan M" userId="1a791424-328a-4f4c-a7e3-559fc78e9fd4" providerId="ADAL" clId="{61314013-F617-416C-B262-3F82253F03BB}" dt="2023-07-03T13:23:23.782" v="168" actId="2711"/>
          <ac:spMkLst>
            <pc:docMk/>
            <pc:sldMk cId="3912314612" sldId="258"/>
            <ac:spMk id="22" creationId="{E354698E-02B2-7B44-B1C4-F33C6D38E78D}"/>
          </ac:spMkLst>
        </pc:spChg>
        <pc:spChg chg="add del mod">
          <ac:chgData name="Brennan M" userId="1a791424-328a-4f4c-a7e3-559fc78e9fd4" providerId="ADAL" clId="{61314013-F617-416C-B262-3F82253F03BB}" dt="2023-07-03T13:21:52.832" v="118"/>
          <ac:spMkLst>
            <pc:docMk/>
            <pc:sldMk cId="3912314612" sldId="258"/>
            <ac:spMk id="23" creationId="{0C387B21-3B3E-6607-1B3B-4C795E2A8E7A}"/>
          </ac:spMkLst>
        </pc:spChg>
        <pc:spChg chg="add del mod">
          <ac:chgData name="Brennan M" userId="1a791424-328a-4f4c-a7e3-559fc78e9fd4" providerId="ADAL" clId="{61314013-F617-416C-B262-3F82253F03BB}" dt="2023-07-03T13:21:52.834" v="120"/>
          <ac:spMkLst>
            <pc:docMk/>
            <pc:sldMk cId="3912314612" sldId="258"/>
            <ac:spMk id="25" creationId="{A58F8605-2C33-3822-9CCE-018BF22CFF76}"/>
          </ac:spMkLst>
        </pc:spChg>
        <pc:spChg chg="add mod">
          <ac:chgData name="Brennan M" userId="1a791424-328a-4f4c-a7e3-559fc78e9fd4" providerId="ADAL" clId="{61314013-F617-416C-B262-3F82253F03BB}" dt="2023-07-03T13:23:11.313" v="167" actId="2711"/>
          <ac:spMkLst>
            <pc:docMk/>
            <pc:sldMk cId="3912314612" sldId="258"/>
            <ac:spMk id="26" creationId="{CBE24623-9F2B-50D7-A617-A405689C9A61}"/>
          </ac:spMkLst>
        </pc:spChg>
        <pc:spChg chg="mod">
          <ac:chgData name="Brennan M" userId="1a791424-328a-4f4c-a7e3-559fc78e9fd4" providerId="ADAL" clId="{61314013-F617-416C-B262-3F82253F03BB}" dt="2023-07-03T13:22:26.279" v="161" actId="1035"/>
          <ac:spMkLst>
            <pc:docMk/>
            <pc:sldMk cId="3912314612" sldId="258"/>
            <ac:spMk id="28" creationId="{F7A92BB9-A95C-45FC-980C-C9D98EF5F635}"/>
          </ac:spMkLst>
        </pc:spChg>
        <pc:picChg chg="del">
          <ac:chgData name="Brennan M" userId="1a791424-328a-4f4c-a7e3-559fc78e9fd4" providerId="ADAL" clId="{61314013-F617-416C-B262-3F82253F03BB}" dt="2023-07-03T13:11:26.049" v="1" actId="478"/>
          <ac:picMkLst>
            <pc:docMk/>
            <pc:sldMk cId="3912314612" sldId="258"/>
            <ac:picMk id="5" creationId="{27714D07-1F14-42DF-93DF-CB5A18941657}"/>
          </ac:picMkLst>
        </pc:picChg>
        <pc:picChg chg="add del mod">
          <ac:chgData name="Brennan M" userId="1a791424-328a-4f4c-a7e3-559fc78e9fd4" providerId="ADAL" clId="{61314013-F617-416C-B262-3F82253F03BB}" dt="2023-07-03T13:14:03.622" v="6" actId="931"/>
          <ac:picMkLst>
            <pc:docMk/>
            <pc:sldMk cId="3912314612" sldId="258"/>
            <ac:picMk id="7" creationId="{D57A251C-ED6A-AF77-BF4A-4048A71791E3}"/>
          </ac:picMkLst>
        </pc:picChg>
        <pc:picChg chg="add mod">
          <ac:chgData name="Brennan M" userId="1a791424-328a-4f4c-a7e3-559fc78e9fd4" providerId="ADAL" clId="{61314013-F617-416C-B262-3F82253F03BB}" dt="2023-07-03T13:22:11.267" v="138" actId="1035"/>
          <ac:picMkLst>
            <pc:docMk/>
            <pc:sldMk cId="3912314612" sldId="258"/>
            <ac:picMk id="10" creationId="{907EDA88-7AF8-5BF0-BB19-A0D9B49BCA9F}"/>
          </ac:picMkLst>
        </pc:picChg>
        <pc:picChg chg="del">
          <ac:chgData name="Brennan M" userId="1a791424-328a-4f4c-a7e3-559fc78e9fd4" providerId="ADAL" clId="{61314013-F617-416C-B262-3F82253F03BB}" dt="2023-07-03T13:16:47.943" v="13" actId="478"/>
          <ac:picMkLst>
            <pc:docMk/>
            <pc:sldMk cId="3912314612" sldId="258"/>
            <ac:picMk id="12" creationId="{0F3274BF-277B-4835-9AFF-9E9798B71D86}"/>
          </ac:picMkLst>
        </pc:picChg>
        <pc:picChg chg="add mod">
          <ac:chgData name="Brennan M" userId="1a791424-328a-4f4c-a7e3-559fc78e9fd4" providerId="ADAL" clId="{61314013-F617-416C-B262-3F82253F03BB}" dt="2023-07-03T13:18:12.064" v="27" actId="14100"/>
          <ac:picMkLst>
            <pc:docMk/>
            <pc:sldMk cId="3912314612" sldId="258"/>
            <ac:picMk id="17" creationId="{3BA9E96B-1189-2CDA-9978-CD66771A141F}"/>
          </ac:picMkLst>
        </pc:picChg>
        <pc:picChg chg="del">
          <ac:chgData name="Brennan M" userId="1a791424-328a-4f4c-a7e3-559fc78e9fd4" providerId="ADAL" clId="{61314013-F617-416C-B262-3F82253F03BB}" dt="2023-07-03T13:11:24.378" v="0" actId="478"/>
          <ac:picMkLst>
            <pc:docMk/>
            <pc:sldMk cId="3912314612" sldId="258"/>
            <ac:picMk id="20" creationId="{50B35338-C3A0-4CC3-903C-9B4FA500A19B}"/>
          </ac:picMkLst>
        </pc:picChg>
        <pc:picChg chg="add mod">
          <ac:chgData name="Brennan M" userId="1a791424-328a-4f4c-a7e3-559fc78e9fd4" providerId="ADAL" clId="{61314013-F617-416C-B262-3F82253F03BB}" dt="2023-07-03T13:19:08.120" v="72" actId="1036"/>
          <ac:picMkLst>
            <pc:docMk/>
            <pc:sldMk cId="3912314612" sldId="258"/>
            <ac:picMk id="21" creationId="{EA3B32C6-96D0-5478-BCFB-F7A0B54E9E87}"/>
          </ac:picMkLst>
        </pc:picChg>
      </pc:sldChg>
    </pc:docChg>
  </pc:docChgLst>
  <pc:docChgLst>
    <pc:chgData name="Brennan M" userId="1a791424-328a-4f4c-a7e3-559fc78e9fd4" providerId="ADAL" clId="{FD0B764E-62FF-41BB-AF8E-78FF6AA99438}"/>
    <pc:docChg chg="undo custSel modSld">
      <pc:chgData name="Brennan M" userId="1a791424-328a-4f4c-a7e3-559fc78e9fd4" providerId="ADAL" clId="{FD0B764E-62FF-41BB-AF8E-78FF6AA99438}" dt="2023-08-28T15:54:36.922" v="74" actId="20577"/>
      <pc:docMkLst>
        <pc:docMk/>
      </pc:docMkLst>
      <pc:sldChg chg="modSp mod">
        <pc:chgData name="Brennan M" userId="1a791424-328a-4f4c-a7e3-559fc78e9fd4" providerId="ADAL" clId="{FD0B764E-62FF-41BB-AF8E-78FF6AA99438}" dt="2023-08-28T15:54:36.922" v="74" actId="20577"/>
        <pc:sldMkLst>
          <pc:docMk/>
          <pc:sldMk cId="429413876" sldId="256"/>
        </pc:sldMkLst>
        <pc:spChg chg="mod">
          <ac:chgData name="Brennan M" userId="1a791424-328a-4f4c-a7e3-559fc78e9fd4" providerId="ADAL" clId="{FD0B764E-62FF-41BB-AF8E-78FF6AA99438}" dt="2023-08-28T15:54:36.922" v="74" actId="20577"/>
          <ac:spMkLst>
            <pc:docMk/>
            <pc:sldMk cId="429413876" sldId="256"/>
            <ac:spMk id="6" creationId="{65B7E2F4-D80F-4E99-80AB-EB2532868D1B}"/>
          </ac:spMkLst>
        </pc:spChg>
        <pc:picChg chg="mod">
          <ac:chgData name="Brennan M" userId="1a791424-328a-4f4c-a7e3-559fc78e9fd4" providerId="ADAL" clId="{FD0B764E-62FF-41BB-AF8E-78FF6AA99438}" dt="2023-08-28T15:54:11.145" v="55" actId="1035"/>
          <ac:picMkLst>
            <pc:docMk/>
            <pc:sldMk cId="429413876" sldId="256"/>
            <ac:picMk id="8" creationId="{39D8C669-44C1-9CC3-7E4F-70AA898CC406}"/>
          </ac:picMkLst>
        </pc:picChg>
        <pc:picChg chg="mod">
          <ac:chgData name="Brennan M" userId="1a791424-328a-4f4c-a7e3-559fc78e9fd4" providerId="ADAL" clId="{FD0B764E-62FF-41BB-AF8E-78FF6AA99438}" dt="2023-08-28T15:54:23.331" v="63" actId="1036"/>
          <ac:picMkLst>
            <pc:docMk/>
            <pc:sldMk cId="429413876" sldId="256"/>
            <ac:picMk id="13" creationId="{365ECC49-1DB2-AE5B-1883-152D14C2E96B}"/>
          </ac:picMkLst>
        </pc:picChg>
      </pc:sldChg>
    </pc:docChg>
  </pc:docChgLst>
  <pc:docChgLst>
    <pc:chgData name="Brennan M" userId="1a791424-328a-4f4c-a7e3-559fc78e9fd4" providerId="ADAL" clId="{9ED8D403-9E23-4692-83F9-788615889230}"/>
    <pc:docChg chg="custSel modSld">
      <pc:chgData name="Brennan M" userId="1a791424-328a-4f4c-a7e3-559fc78e9fd4" providerId="ADAL" clId="{9ED8D403-9E23-4692-83F9-788615889230}" dt="2023-07-06T10:46:37.576" v="541" actId="14100"/>
      <pc:docMkLst>
        <pc:docMk/>
      </pc:docMkLst>
      <pc:sldChg chg="addSp delSp modSp mod">
        <pc:chgData name="Brennan M" userId="1a791424-328a-4f4c-a7e3-559fc78e9fd4" providerId="ADAL" clId="{9ED8D403-9E23-4692-83F9-788615889230}" dt="2023-07-06T10:46:37.576" v="541" actId="14100"/>
        <pc:sldMkLst>
          <pc:docMk/>
          <pc:sldMk cId="429413876" sldId="256"/>
        </pc:sldMkLst>
        <pc:spChg chg="mod">
          <ac:chgData name="Brennan M" userId="1a791424-328a-4f4c-a7e3-559fc78e9fd4" providerId="ADAL" clId="{9ED8D403-9E23-4692-83F9-788615889230}" dt="2023-07-06T10:46:32.864" v="540" actId="13926"/>
          <ac:spMkLst>
            <pc:docMk/>
            <pc:sldMk cId="429413876" sldId="256"/>
            <ac:spMk id="6" creationId="{65B7E2F4-D80F-4E99-80AB-EB2532868D1B}"/>
          </ac:spMkLst>
        </pc:spChg>
        <pc:picChg chg="del">
          <ac:chgData name="Brennan M" userId="1a791424-328a-4f4c-a7e3-559fc78e9fd4" providerId="ADAL" clId="{9ED8D403-9E23-4692-83F9-788615889230}" dt="2023-07-06T10:36:24.785" v="12" actId="478"/>
          <ac:picMkLst>
            <pc:docMk/>
            <pc:sldMk cId="429413876" sldId="256"/>
            <ac:picMk id="7" creationId="{BCD49F9B-D1D5-4A66-8F99-87597AA4D0A3}"/>
          </ac:picMkLst>
        </pc:picChg>
        <pc:picChg chg="add mod">
          <ac:chgData name="Brennan M" userId="1a791424-328a-4f4c-a7e3-559fc78e9fd4" providerId="ADAL" clId="{9ED8D403-9E23-4692-83F9-788615889230}" dt="2023-07-06T10:44:34.716" v="530" actId="14100"/>
          <ac:picMkLst>
            <pc:docMk/>
            <pc:sldMk cId="429413876" sldId="256"/>
            <ac:picMk id="8" creationId="{39D8C669-44C1-9CC3-7E4F-70AA898CC406}"/>
          </ac:picMkLst>
        </pc:picChg>
        <pc:picChg chg="add mod modCrop">
          <ac:chgData name="Brennan M" userId="1a791424-328a-4f4c-a7e3-559fc78e9fd4" providerId="ADAL" clId="{9ED8D403-9E23-4692-83F9-788615889230}" dt="2023-07-06T10:46:37.576" v="541" actId="14100"/>
          <ac:picMkLst>
            <pc:docMk/>
            <pc:sldMk cId="429413876" sldId="256"/>
            <ac:picMk id="13" creationId="{365ECC49-1DB2-AE5B-1883-152D14C2E96B}"/>
          </ac:picMkLst>
        </pc:picChg>
        <pc:picChg chg="mod">
          <ac:chgData name="Brennan M" userId="1a791424-328a-4f4c-a7e3-559fc78e9fd4" providerId="ADAL" clId="{9ED8D403-9E23-4692-83F9-788615889230}" dt="2023-07-06T10:46:06.005" v="539" actId="14100"/>
          <ac:picMkLst>
            <pc:docMk/>
            <pc:sldMk cId="429413876" sldId="256"/>
            <ac:picMk id="38" creationId="{3CC874EB-D250-F0C6-D188-981671FDA781}"/>
          </ac:picMkLst>
        </pc:picChg>
        <pc:picChg chg="mod">
          <ac:chgData name="Brennan M" userId="1a791424-328a-4f4c-a7e3-559fc78e9fd4" providerId="ADAL" clId="{9ED8D403-9E23-4692-83F9-788615889230}" dt="2023-07-06T10:37:48.741" v="33" actId="1076"/>
          <ac:picMkLst>
            <pc:docMk/>
            <pc:sldMk cId="429413876" sldId="256"/>
            <ac:picMk id="1028" creationId="{84965C5E-A144-4F5B-A02F-596C364ED568}"/>
          </ac:picMkLst>
        </pc:picChg>
      </pc:sldChg>
    </pc:docChg>
  </pc:docChgLst>
  <pc:docChgLst>
    <pc:chgData name="Brennan M" userId="1a791424-328a-4f4c-a7e3-559fc78e9fd4" providerId="ADAL" clId="{50C7742F-9F96-4335-BABF-0DDB6DD8A8D5}"/>
    <pc:docChg chg="undo custSel modSld">
      <pc:chgData name="Brennan M" userId="1a791424-328a-4f4c-a7e3-559fc78e9fd4" providerId="ADAL" clId="{50C7742F-9F96-4335-BABF-0DDB6DD8A8D5}" dt="2023-07-03T13:27:55.653" v="19" actId="14100"/>
      <pc:docMkLst>
        <pc:docMk/>
      </pc:docMkLst>
      <pc:sldChg chg="addSp delSp modSp mod">
        <pc:chgData name="Brennan M" userId="1a791424-328a-4f4c-a7e3-559fc78e9fd4" providerId="ADAL" clId="{50C7742F-9F96-4335-BABF-0DDB6DD8A8D5}" dt="2023-07-03T13:27:55.653" v="19" actId="14100"/>
        <pc:sldMkLst>
          <pc:docMk/>
          <pc:sldMk cId="3912314612" sldId="258"/>
        </pc:sldMkLst>
        <pc:spChg chg="ord">
          <ac:chgData name="Brennan M" userId="1a791424-328a-4f4c-a7e3-559fc78e9fd4" providerId="ADAL" clId="{50C7742F-9F96-4335-BABF-0DDB6DD8A8D5}" dt="2023-07-03T13:27:35.303" v="16" actId="166"/>
          <ac:spMkLst>
            <pc:docMk/>
            <pc:sldMk cId="3912314612" sldId="258"/>
            <ac:spMk id="26" creationId="{CBE24623-9F2B-50D7-A617-A405689C9A61}"/>
          </ac:spMkLst>
        </pc:spChg>
        <pc:picChg chg="add del mod">
          <ac:chgData name="Brennan M" userId="1a791424-328a-4f4c-a7e3-559fc78e9fd4" providerId="ADAL" clId="{50C7742F-9F96-4335-BABF-0DDB6DD8A8D5}" dt="2023-07-03T13:27:02.102" v="9" actId="931"/>
          <ac:picMkLst>
            <pc:docMk/>
            <pc:sldMk cId="3912314612" sldId="258"/>
            <ac:picMk id="5" creationId="{B2E0C94E-0B99-2521-6951-01703C8A11C2}"/>
          </ac:picMkLst>
        </pc:picChg>
        <pc:picChg chg="add mod">
          <ac:chgData name="Brennan M" userId="1a791424-328a-4f4c-a7e3-559fc78e9fd4" providerId="ADAL" clId="{50C7742F-9F96-4335-BABF-0DDB6DD8A8D5}" dt="2023-07-03T13:27:55.653" v="19" actId="14100"/>
          <ac:picMkLst>
            <pc:docMk/>
            <pc:sldMk cId="3912314612" sldId="258"/>
            <ac:picMk id="8" creationId="{43F8E980-5036-3A2E-1BC0-0F9B2E084F23}"/>
          </ac:picMkLst>
        </pc:picChg>
        <pc:picChg chg="del">
          <ac:chgData name="Brennan M" userId="1a791424-328a-4f4c-a7e3-559fc78e9fd4" providerId="ADAL" clId="{50C7742F-9F96-4335-BABF-0DDB6DD8A8D5}" dt="2023-07-03T13:26:30.282" v="0" actId="478"/>
          <ac:picMkLst>
            <pc:docMk/>
            <pc:sldMk cId="3912314612" sldId="258"/>
            <ac:picMk id="21" creationId="{EA3B32C6-96D0-5478-BCFB-F7A0B54E9E8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275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A1DCB2-D982-4DC3-844F-BF4821ED0A61}" type="datetimeFigureOut">
              <a:rPr lang="en-GB" smtClean="0"/>
              <a:t>28/08/2023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40287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40363" cy="3910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275" y="9431338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3B409F-4BF2-4AD0-A57E-1194EEC52A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9586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89CE25-F276-452D-A8CF-AD2899729033}" type="datetime1">
              <a:rPr lang="en-GB" smtClean="0"/>
              <a:t>28/08/2023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716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5C60C-05E7-4589-AD77-5E836C754BB6}" type="datetime1">
              <a:rPr lang="en-GB" smtClean="0"/>
              <a:t>28/08/2023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3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9F13D6-EFA2-494F-BFC4-BB0BABBA163A}" type="datetime1">
              <a:rPr lang="en-GB" smtClean="0"/>
              <a:t>28/08/2023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4593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25A9FA-0E59-4866-8588-49AF78EB32EF}" type="datetime1">
              <a:rPr lang="en-GB" smtClean="0"/>
              <a:t>28/08/2023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9724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85091-30C2-497E-91A5-9BD78BF2C429}" type="datetime1">
              <a:rPr lang="en-GB" smtClean="0"/>
              <a:t>28/08/2023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0849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41969B-B6D9-48AA-B025-A05DC6953F26}" type="datetime1">
              <a:rPr lang="en-GB" smtClean="0"/>
              <a:t>28/08/2023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337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79CF27-3E56-45D7-8C3A-60D890E9A508}" type="datetime1">
              <a:rPr lang="en-GB" smtClean="0"/>
              <a:t>28/08/2023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6725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62344-C397-4D8D-A89F-F1992B9C98E1}" type="datetime1">
              <a:rPr lang="en-GB" smtClean="0"/>
              <a:t>28/08/2023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103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3426A-F497-44F3-AC0A-728FE37C58DA}" type="datetime1">
              <a:rPr lang="en-GB" smtClean="0"/>
              <a:t>28/08/2023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9855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C8F19-A956-42A3-BF57-744D2E25A996}" type="datetime1">
              <a:rPr lang="en-GB" smtClean="0"/>
              <a:t>28/08/2023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47755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BF9117-78E8-40BD-9FB1-DA60A75B7AD7}" type="datetime1">
              <a:rPr lang="en-GB" smtClean="0"/>
              <a:t>28/08/2023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4272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86DB0-0348-4C42-AA1A-A3BDF07F9E14}" type="datetime1">
              <a:rPr lang="en-GB" smtClean="0"/>
              <a:t>28/08/2023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93FD8-7C6B-4659-A119-724FDC7BD49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0869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png"/><Relationship Id="rId10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16.jp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5B7E2F4-D80F-4E99-80AB-EB2532868D1B}"/>
              </a:ext>
            </a:extLst>
          </p:cNvPr>
          <p:cNvSpPr txBox="1"/>
          <p:nvPr/>
        </p:nvSpPr>
        <p:spPr>
          <a:xfrm>
            <a:off x="6930887" y="2764154"/>
            <a:ext cx="2826787" cy="2539157"/>
          </a:xfrm>
          <a:custGeom>
            <a:avLst/>
            <a:gdLst>
              <a:gd name="connsiteX0" fmla="*/ 0 w 2826787"/>
              <a:gd name="connsiteY0" fmla="*/ 0 h 2539157"/>
              <a:gd name="connsiteX1" fmla="*/ 593625 w 2826787"/>
              <a:gd name="connsiteY1" fmla="*/ 0 h 2539157"/>
              <a:gd name="connsiteX2" fmla="*/ 1102447 w 2826787"/>
              <a:gd name="connsiteY2" fmla="*/ 0 h 2539157"/>
              <a:gd name="connsiteX3" fmla="*/ 1611269 w 2826787"/>
              <a:gd name="connsiteY3" fmla="*/ 0 h 2539157"/>
              <a:gd name="connsiteX4" fmla="*/ 2204894 w 2826787"/>
              <a:gd name="connsiteY4" fmla="*/ 0 h 2539157"/>
              <a:gd name="connsiteX5" fmla="*/ 2826787 w 2826787"/>
              <a:gd name="connsiteY5" fmla="*/ 0 h 2539157"/>
              <a:gd name="connsiteX6" fmla="*/ 2826787 w 2826787"/>
              <a:gd name="connsiteY6" fmla="*/ 431657 h 2539157"/>
              <a:gd name="connsiteX7" fmla="*/ 2826787 w 2826787"/>
              <a:gd name="connsiteY7" fmla="*/ 863313 h 2539157"/>
              <a:gd name="connsiteX8" fmla="*/ 2826787 w 2826787"/>
              <a:gd name="connsiteY8" fmla="*/ 1320362 h 2539157"/>
              <a:gd name="connsiteX9" fmla="*/ 2826787 w 2826787"/>
              <a:gd name="connsiteY9" fmla="*/ 1802801 h 2539157"/>
              <a:gd name="connsiteX10" fmla="*/ 2826787 w 2826787"/>
              <a:gd name="connsiteY10" fmla="*/ 2539157 h 2539157"/>
              <a:gd name="connsiteX11" fmla="*/ 2261430 w 2826787"/>
              <a:gd name="connsiteY11" fmla="*/ 2539157 h 2539157"/>
              <a:gd name="connsiteX12" fmla="*/ 1639536 w 2826787"/>
              <a:gd name="connsiteY12" fmla="*/ 2539157 h 2539157"/>
              <a:gd name="connsiteX13" fmla="*/ 1074179 w 2826787"/>
              <a:gd name="connsiteY13" fmla="*/ 2539157 h 2539157"/>
              <a:gd name="connsiteX14" fmla="*/ 565357 w 2826787"/>
              <a:gd name="connsiteY14" fmla="*/ 2539157 h 2539157"/>
              <a:gd name="connsiteX15" fmla="*/ 0 w 2826787"/>
              <a:gd name="connsiteY15" fmla="*/ 2539157 h 2539157"/>
              <a:gd name="connsiteX16" fmla="*/ 0 w 2826787"/>
              <a:gd name="connsiteY16" fmla="*/ 2031326 h 2539157"/>
              <a:gd name="connsiteX17" fmla="*/ 0 w 2826787"/>
              <a:gd name="connsiteY17" fmla="*/ 1599669 h 2539157"/>
              <a:gd name="connsiteX18" fmla="*/ 0 w 2826787"/>
              <a:gd name="connsiteY18" fmla="*/ 1117229 h 2539157"/>
              <a:gd name="connsiteX19" fmla="*/ 0 w 2826787"/>
              <a:gd name="connsiteY19" fmla="*/ 660181 h 2539157"/>
              <a:gd name="connsiteX20" fmla="*/ 0 w 2826787"/>
              <a:gd name="connsiteY20" fmla="*/ 0 h 2539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826787" h="2539157" extrusionOk="0">
                <a:moveTo>
                  <a:pt x="0" y="0"/>
                </a:moveTo>
                <a:cubicBezTo>
                  <a:pt x="255424" y="-10797"/>
                  <a:pt x="388581" y="19808"/>
                  <a:pt x="593625" y="0"/>
                </a:cubicBezTo>
                <a:cubicBezTo>
                  <a:pt x="798670" y="-19808"/>
                  <a:pt x="952300" y="60572"/>
                  <a:pt x="1102447" y="0"/>
                </a:cubicBezTo>
                <a:cubicBezTo>
                  <a:pt x="1252594" y="-60572"/>
                  <a:pt x="1437411" y="27144"/>
                  <a:pt x="1611269" y="0"/>
                </a:cubicBezTo>
                <a:cubicBezTo>
                  <a:pt x="1785127" y="-27144"/>
                  <a:pt x="1999109" y="18219"/>
                  <a:pt x="2204894" y="0"/>
                </a:cubicBezTo>
                <a:cubicBezTo>
                  <a:pt x="2410680" y="-18219"/>
                  <a:pt x="2681436" y="63427"/>
                  <a:pt x="2826787" y="0"/>
                </a:cubicBezTo>
                <a:cubicBezTo>
                  <a:pt x="2873692" y="192650"/>
                  <a:pt x="2825099" y="238198"/>
                  <a:pt x="2826787" y="431657"/>
                </a:cubicBezTo>
                <a:cubicBezTo>
                  <a:pt x="2828475" y="625116"/>
                  <a:pt x="2822065" y="762415"/>
                  <a:pt x="2826787" y="863313"/>
                </a:cubicBezTo>
                <a:cubicBezTo>
                  <a:pt x="2831509" y="964211"/>
                  <a:pt x="2788415" y="1217859"/>
                  <a:pt x="2826787" y="1320362"/>
                </a:cubicBezTo>
                <a:cubicBezTo>
                  <a:pt x="2865159" y="1422865"/>
                  <a:pt x="2806908" y="1678326"/>
                  <a:pt x="2826787" y="1802801"/>
                </a:cubicBezTo>
                <a:cubicBezTo>
                  <a:pt x="2846666" y="1927276"/>
                  <a:pt x="2767068" y="2253235"/>
                  <a:pt x="2826787" y="2539157"/>
                </a:cubicBezTo>
                <a:cubicBezTo>
                  <a:pt x="2623516" y="2571238"/>
                  <a:pt x="2464429" y="2475258"/>
                  <a:pt x="2261430" y="2539157"/>
                </a:cubicBezTo>
                <a:cubicBezTo>
                  <a:pt x="2058431" y="2603056"/>
                  <a:pt x="1774111" y="2521283"/>
                  <a:pt x="1639536" y="2539157"/>
                </a:cubicBezTo>
                <a:cubicBezTo>
                  <a:pt x="1504961" y="2557031"/>
                  <a:pt x="1195483" y="2535175"/>
                  <a:pt x="1074179" y="2539157"/>
                </a:cubicBezTo>
                <a:cubicBezTo>
                  <a:pt x="952875" y="2543139"/>
                  <a:pt x="732269" y="2503870"/>
                  <a:pt x="565357" y="2539157"/>
                </a:cubicBezTo>
                <a:cubicBezTo>
                  <a:pt x="398445" y="2574444"/>
                  <a:pt x="253019" y="2498822"/>
                  <a:pt x="0" y="2539157"/>
                </a:cubicBezTo>
                <a:cubicBezTo>
                  <a:pt x="-7090" y="2416367"/>
                  <a:pt x="56538" y="2235792"/>
                  <a:pt x="0" y="2031326"/>
                </a:cubicBezTo>
                <a:cubicBezTo>
                  <a:pt x="-56538" y="1826860"/>
                  <a:pt x="34473" y="1755374"/>
                  <a:pt x="0" y="1599669"/>
                </a:cubicBezTo>
                <a:cubicBezTo>
                  <a:pt x="-34473" y="1443964"/>
                  <a:pt x="214" y="1351569"/>
                  <a:pt x="0" y="1117229"/>
                </a:cubicBezTo>
                <a:cubicBezTo>
                  <a:pt x="-214" y="882889"/>
                  <a:pt x="48843" y="881561"/>
                  <a:pt x="0" y="660181"/>
                </a:cubicBezTo>
                <a:cubicBezTo>
                  <a:pt x="-48843" y="438801"/>
                  <a:pt x="65869" y="219477"/>
                  <a:pt x="0" y="0"/>
                </a:cubicBezTo>
                <a:close/>
              </a:path>
            </a:pathLst>
          </a:custGeom>
          <a:noFill/>
          <a:ln w="28575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03940048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  <a:latin typeface="GillSansMT-Bold"/>
              </a:rPr>
              <a:t>Blending </a:t>
            </a:r>
            <a:r>
              <a:rPr lang="en-GB" sz="1200" b="1">
                <a:highlight>
                  <a:srgbClr val="FFFF00"/>
                </a:highlight>
                <a:latin typeface="GillSansMT-Bold"/>
              </a:rPr>
              <a:t>Coloured Pencil</a:t>
            </a:r>
            <a:endParaRPr lang="en-GB" sz="1200" b="1" dirty="0">
              <a:highlight>
                <a:srgbClr val="FFFF00"/>
              </a:highlight>
              <a:latin typeface="GillSansMT-Bold"/>
            </a:endParaRP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GillSansMT-Bold"/>
              </a:rPr>
              <a:t>Keep your pencils sharp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GillSansMT-Bold"/>
              </a:rPr>
              <a:t>Use the lightest pressure you can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GillSansMT-Bold"/>
              </a:rPr>
              <a:t>Use fine circular motions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GillSansMT-Bold"/>
              </a:rPr>
              <a:t>Change direction regularly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100" dirty="0">
                <a:latin typeface="GillSansMT-Bold"/>
              </a:rPr>
              <a:t>Use harmonious colours as these blend well together to create a </a:t>
            </a:r>
            <a:r>
              <a:rPr lang="en-GB" sz="1100" dirty="0">
                <a:highlight>
                  <a:srgbClr val="00FFFF"/>
                </a:highlight>
                <a:latin typeface="GillSansMT-Bold"/>
              </a:rPr>
              <a:t>seamless effect</a:t>
            </a: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GillSansMT-Bold"/>
            </a:endParaRPr>
          </a:p>
          <a:p>
            <a:pPr marL="228600" indent="-228600">
              <a:buFont typeface="+mj-lt"/>
              <a:buAutoNum type="arabicPeriod"/>
            </a:pPr>
            <a:endParaRPr lang="en-GB" sz="1100" dirty="0">
              <a:latin typeface="GillSansMT-Bold"/>
            </a:endParaRPr>
          </a:p>
          <a:p>
            <a:endParaRPr lang="en-GB" sz="1100" dirty="0">
              <a:latin typeface="GillSansMT-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dirty="0">
              <a:latin typeface="GillSansMT-Bold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sz="1200" u="sng" dirty="0">
              <a:latin typeface="GillSansMT-Bold"/>
            </a:endParaRPr>
          </a:p>
          <a:p>
            <a:r>
              <a:rPr lang="en-GB" sz="1200" dirty="0">
                <a:latin typeface="GillSansMT-Bold"/>
              </a:rPr>
              <a:t>.</a:t>
            </a:r>
          </a:p>
          <a:p>
            <a:endParaRPr lang="en-GB" sz="1200" dirty="0">
              <a:latin typeface="GillSansMT-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0C50CC8-963C-4CC6-B95C-6E343A99FD62}"/>
              </a:ext>
            </a:extLst>
          </p:cNvPr>
          <p:cNvSpPr txBox="1"/>
          <p:nvPr/>
        </p:nvSpPr>
        <p:spPr>
          <a:xfrm>
            <a:off x="4511531" y="73839"/>
            <a:ext cx="2314989" cy="297004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endParaRPr lang="en-GB" sz="1100" b="1" dirty="0"/>
          </a:p>
          <a:p>
            <a:pPr algn="ctr"/>
            <a:r>
              <a:rPr lang="en-GB" sz="1100" b="1" dirty="0">
                <a:highlight>
                  <a:srgbClr val="FFFF00"/>
                </a:highlight>
              </a:rPr>
              <a:t>Contour</a:t>
            </a:r>
            <a:r>
              <a:rPr lang="en-GB" sz="1100" dirty="0"/>
              <a:t> is the outline or </a:t>
            </a:r>
            <a:r>
              <a:rPr lang="en-GB" sz="1100" b="1" dirty="0"/>
              <a:t>shape</a:t>
            </a:r>
            <a:r>
              <a:rPr lang="en-GB" sz="1100" dirty="0"/>
              <a:t> of something. </a:t>
            </a:r>
            <a:r>
              <a:rPr lang="en-GB" sz="1100" b="1" dirty="0"/>
              <a:t>Contour</a:t>
            </a:r>
            <a:r>
              <a:rPr lang="en-GB" sz="1100" dirty="0"/>
              <a:t> comes from the Italian contorno </a:t>
            </a:r>
            <a:r>
              <a:rPr lang="en-GB" sz="1100" b="1" dirty="0"/>
              <a:t>meaning</a:t>
            </a:r>
            <a:r>
              <a:rPr lang="en-GB" sz="1100" dirty="0"/>
              <a:t> "to draw a line," which is precisely what you are doing when you trace the </a:t>
            </a:r>
            <a:r>
              <a:rPr lang="en-GB" sz="1100" b="1" dirty="0"/>
              <a:t>contour</a:t>
            </a:r>
            <a:r>
              <a:rPr lang="en-GB" sz="1100" dirty="0"/>
              <a:t> of something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3F885B-6B8D-4E26-9756-890C1B4AFC38}"/>
              </a:ext>
            </a:extLst>
          </p:cNvPr>
          <p:cNvSpPr txBox="1"/>
          <p:nvPr/>
        </p:nvSpPr>
        <p:spPr>
          <a:xfrm>
            <a:off x="73694" y="116062"/>
            <a:ext cx="2314989" cy="446276"/>
          </a:xfrm>
          <a:prstGeom prst="rect">
            <a:avLst/>
          </a:prstGeom>
          <a:solidFill>
            <a:srgbClr val="FFC000"/>
          </a:solidFill>
          <a:ln w="28575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300" b="1" dirty="0">
                <a:latin typeface="Bell Gothic Std Black" panose="020B0706020202040204" pitchFamily="34" charset="0"/>
                <a:cs typeface="Aharoni" panose="02010803020104030203" pitchFamily="2" charset="-79"/>
              </a:rPr>
              <a:t>Y8 PORTRAITS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28F4C-67BE-4E69-ABC9-F909FEA87144}"/>
              </a:ext>
            </a:extLst>
          </p:cNvPr>
          <p:cNvSpPr txBox="1"/>
          <p:nvPr/>
        </p:nvSpPr>
        <p:spPr>
          <a:xfrm>
            <a:off x="53838" y="622664"/>
            <a:ext cx="2314989" cy="954107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/>
              <a:t>These are the knowledge &amp; skills you will need to know &amp; use in your ‘PORTRAITS’ Project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EAF0C4-8C5B-44F5-A652-756AAA225077}"/>
              </a:ext>
            </a:extLst>
          </p:cNvPr>
          <p:cNvSpPr txBox="1"/>
          <p:nvPr/>
        </p:nvSpPr>
        <p:spPr>
          <a:xfrm>
            <a:off x="64605" y="1669192"/>
            <a:ext cx="2314989" cy="3231654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66"/>
                </a:highlight>
              </a:rPr>
              <a:t>Colour Vocabulary</a:t>
            </a:r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>
                <a:highlight>
                  <a:srgbClr val="FFFF00"/>
                </a:highlight>
              </a:rPr>
              <a:t>Harmonious </a:t>
            </a:r>
            <a:r>
              <a:rPr lang="en-GB" sz="1200" b="1" dirty="0"/>
              <a:t>– Colours from the same section on the colour wheel &amp; </a:t>
            </a:r>
            <a:r>
              <a:rPr lang="en-GB" sz="1200" b="1" dirty="0">
                <a:highlight>
                  <a:srgbClr val="00FFFF"/>
                </a:highlight>
              </a:rPr>
              <a:t>blend well together</a:t>
            </a:r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endParaRPr lang="en-GB" sz="1200" b="1" dirty="0"/>
          </a:p>
          <a:p>
            <a:pPr algn="ctr"/>
            <a:r>
              <a:rPr lang="en-GB" sz="1200" b="1" dirty="0"/>
              <a:t>      </a:t>
            </a:r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endParaRPr lang="en-GB" sz="1200" dirty="0"/>
          </a:p>
          <a:p>
            <a:pPr algn="ctr"/>
            <a:endParaRPr lang="en-GB" sz="1200" b="1" dirty="0">
              <a:highlight>
                <a:srgbClr val="C0C0C0"/>
              </a:highlight>
            </a:endParaRPr>
          </a:p>
          <a:p>
            <a:endParaRPr lang="en-GB" sz="1200" b="1" dirty="0">
              <a:highlight>
                <a:srgbClr val="C0C0C0"/>
              </a:highlight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B800FE1-6D44-4444-976C-5E2412F8F478}"/>
              </a:ext>
            </a:extLst>
          </p:cNvPr>
          <p:cNvSpPr txBox="1"/>
          <p:nvPr/>
        </p:nvSpPr>
        <p:spPr>
          <a:xfrm>
            <a:off x="2483962" y="1895061"/>
            <a:ext cx="1853230" cy="4154984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highlight>
                  <a:srgbClr val="FFFF00"/>
                </a:highlight>
              </a:rPr>
              <a:t>What is a continuous line drawing?</a:t>
            </a:r>
          </a:p>
          <a:p>
            <a:r>
              <a:rPr lang="en-GB" sz="1100" dirty="0"/>
              <a:t>A single unbroken line is used to create the image – the trick is not to take your pen off the paper!</a:t>
            </a: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  <a:p>
            <a:pPr algn="ctr"/>
            <a:endParaRPr lang="en-GB" sz="1000" b="1" dirty="0">
              <a:highlight>
                <a:srgbClr val="FFFF00"/>
              </a:highlight>
            </a:endParaRP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9F859204-4DCF-457F-BE96-5AAD996A40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9990360"/>
              </p:ext>
            </p:extLst>
          </p:nvPr>
        </p:nvGraphicFramePr>
        <p:xfrm>
          <a:off x="88783" y="4999241"/>
          <a:ext cx="4341997" cy="1772058"/>
        </p:xfrm>
        <a:graphic>
          <a:graphicData uri="http://schemas.openxmlformats.org/drawingml/2006/table">
            <a:tbl>
              <a:tblPr firstRow="1">
                <a:tableStyleId>{775DCB02-9BB8-47FD-8907-85C794F793BA}</a:tableStyleId>
              </a:tblPr>
              <a:tblGrid>
                <a:gridCol w="747955">
                  <a:extLst>
                    <a:ext uri="{9D8B030D-6E8A-4147-A177-3AD203B41FA5}">
                      <a16:colId xmlns:a16="http://schemas.microsoft.com/office/drawing/2014/main" val="3222859440"/>
                    </a:ext>
                  </a:extLst>
                </a:gridCol>
                <a:gridCol w="3594042">
                  <a:extLst>
                    <a:ext uri="{9D8B030D-6E8A-4147-A177-3AD203B41FA5}">
                      <a16:colId xmlns:a16="http://schemas.microsoft.com/office/drawing/2014/main" val="1741666980"/>
                    </a:ext>
                  </a:extLst>
                </a:gridCol>
              </a:tblGrid>
              <a:tr h="229304">
                <a:tc gridSpan="2">
                  <a:txBody>
                    <a:bodyPr/>
                    <a:lstStyle/>
                    <a:p>
                      <a:pPr algn="l"/>
                      <a:r>
                        <a:rPr lang="en-GB" sz="1400" b="1" dirty="0">
                          <a:solidFill>
                            <a:schemeClr val="tx1"/>
                          </a:solidFill>
                        </a:rPr>
                        <a:t>The Formal Elements of Art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941386"/>
                  </a:ext>
                </a:extLst>
              </a:tr>
              <a:tr h="217518">
                <a:tc>
                  <a:txBody>
                    <a:bodyPr/>
                    <a:lstStyle/>
                    <a:p>
                      <a:r>
                        <a:rPr lang="en-GB" sz="1200" b="1" dirty="0"/>
                        <a:t>LINE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mark which can be long, short, wiggly, straight etc. The foundation to a drawing.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9353634"/>
                  </a:ext>
                </a:extLst>
              </a:tr>
              <a:tr h="217518">
                <a:tc>
                  <a:txBody>
                    <a:bodyPr/>
                    <a:lstStyle/>
                    <a:p>
                      <a:r>
                        <a:rPr lang="en-GB" sz="1200" b="1" dirty="0"/>
                        <a:t>TONE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Tone is the lightness or darkness of something. Used to make 2D look 3D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4113872"/>
                  </a:ext>
                </a:extLst>
              </a:tr>
              <a:tr h="217518">
                <a:tc>
                  <a:txBody>
                    <a:bodyPr/>
                    <a:lstStyle/>
                    <a:p>
                      <a:r>
                        <a:rPr lang="en-GB" sz="1200" b="1" dirty="0"/>
                        <a:t>SHAPE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 shape is an area enclosed by a line. They can be geometric or irregular.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759617"/>
                  </a:ext>
                </a:extLst>
              </a:tr>
              <a:tr h="340076">
                <a:tc>
                  <a:txBody>
                    <a:bodyPr/>
                    <a:lstStyle/>
                    <a:p>
                      <a:r>
                        <a:rPr lang="en-GB" sz="1200" b="1" dirty="0"/>
                        <a:t>PATTERN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A design created by repeating lines, shapes, images &amp; colours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15685"/>
                  </a:ext>
                </a:extLst>
              </a:tr>
              <a:tr h="217518">
                <a:tc>
                  <a:txBody>
                    <a:bodyPr/>
                    <a:lstStyle/>
                    <a:p>
                      <a:r>
                        <a:rPr lang="en-GB" sz="1200" b="1" dirty="0"/>
                        <a:t>TEXTURE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Describes the surface quality of something; </a:t>
                      </a:r>
                      <a:r>
                        <a:rPr lang="en-GB" sz="900" dirty="0" err="1"/>
                        <a:t>e.g</a:t>
                      </a:r>
                      <a:r>
                        <a:rPr lang="en-GB" sz="900" dirty="0"/>
                        <a:t> rough or smooth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3011359"/>
                  </a:ext>
                </a:extLst>
              </a:tr>
              <a:tr h="196659">
                <a:tc>
                  <a:txBody>
                    <a:bodyPr/>
                    <a:lstStyle/>
                    <a:p>
                      <a:r>
                        <a:rPr lang="en-GB" sz="1200" b="1" dirty="0"/>
                        <a:t>COLOUR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900" dirty="0"/>
                        <a:t>Colour is what you see when the light reflects off something. Red, yellow and blue are the 3 primary colours used to make all other colours.</a:t>
                      </a:r>
                    </a:p>
                  </a:txBody>
                  <a:tcPr marL="74295" marR="74295" marT="371" marB="37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4979198"/>
                  </a:ext>
                </a:extLst>
              </a:tr>
            </a:tbl>
          </a:graphicData>
        </a:graphic>
      </p:graphicFrame>
      <p:pic>
        <p:nvPicPr>
          <p:cNvPr id="15" name="Picture 14">
            <a:extLst>
              <a:ext uri="{FF2B5EF4-FFF2-40B4-BE49-F238E27FC236}">
                <a16:creationId xmlns:a16="http://schemas.microsoft.com/office/drawing/2014/main" id="{1E5D3F95-495A-4F2D-AD21-9194E4D601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7897" y="141178"/>
            <a:ext cx="1972494" cy="176253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F33909B3-EB7E-402F-B2E2-DEC1C3C6C281}"/>
              </a:ext>
            </a:extLst>
          </p:cNvPr>
          <p:cNvSpPr txBox="1"/>
          <p:nvPr/>
        </p:nvSpPr>
        <p:spPr>
          <a:xfrm>
            <a:off x="4686167" y="4203312"/>
            <a:ext cx="1937089" cy="461665"/>
          </a:xfrm>
          <a:prstGeom prst="rect">
            <a:avLst/>
          </a:prstGeom>
          <a:solidFill>
            <a:srgbClr val="FFFF00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</a:rPr>
              <a:t>The Grid Method  = draw 1 square  at a time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09D97C5-C946-4BA2-A7EA-A2C5CBFE75A1}"/>
              </a:ext>
            </a:extLst>
          </p:cNvPr>
          <p:cNvSpPr txBox="1"/>
          <p:nvPr/>
        </p:nvSpPr>
        <p:spPr>
          <a:xfrm>
            <a:off x="2464904" y="73839"/>
            <a:ext cx="1942260" cy="1754326"/>
          </a:xfrm>
          <a:custGeom>
            <a:avLst/>
            <a:gdLst>
              <a:gd name="connsiteX0" fmla="*/ 0 w 1942260"/>
              <a:gd name="connsiteY0" fmla="*/ 0 h 1754326"/>
              <a:gd name="connsiteX1" fmla="*/ 524410 w 1942260"/>
              <a:gd name="connsiteY1" fmla="*/ 0 h 1754326"/>
              <a:gd name="connsiteX2" fmla="*/ 990553 w 1942260"/>
              <a:gd name="connsiteY2" fmla="*/ 0 h 1754326"/>
              <a:gd name="connsiteX3" fmla="*/ 1476118 w 1942260"/>
              <a:gd name="connsiteY3" fmla="*/ 0 h 1754326"/>
              <a:gd name="connsiteX4" fmla="*/ 1942260 w 1942260"/>
              <a:gd name="connsiteY4" fmla="*/ 0 h 1754326"/>
              <a:gd name="connsiteX5" fmla="*/ 1942260 w 1942260"/>
              <a:gd name="connsiteY5" fmla="*/ 549689 h 1754326"/>
              <a:gd name="connsiteX6" fmla="*/ 1942260 w 1942260"/>
              <a:gd name="connsiteY6" fmla="*/ 1169551 h 1754326"/>
              <a:gd name="connsiteX7" fmla="*/ 1942260 w 1942260"/>
              <a:gd name="connsiteY7" fmla="*/ 1754326 h 1754326"/>
              <a:gd name="connsiteX8" fmla="*/ 1456695 w 1942260"/>
              <a:gd name="connsiteY8" fmla="*/ 1754326 h 1754326"/>
              <a:gd name="connsiteX9" fmla="*/ 990553 w 1942260"/>
              <a:gd name="connsiteY9" fmla="*/ 1754326 h 1754326"/>
              <a:gd name="connsiteX10" fmla="*/ 504988 w 1942260"/>
              <a:gd name="connsiteY10" fmla="*/ 1754326 h 1754326"/>
              <a:gd name="connsiteX11" fmla="*/ 0 w 1942260"/>
              <a:gd name="connsiteY11" fmla="*/ 1754326 h 1754326"/>
              <a:gd name="connsiteX12" fmla="*/ 0 w 1942260"/>
              <a:gd name="connsiteY12" fmla="*/ 1187094 h 1754326"/>
              <a:gd name="connsiteX13" fmla="*/ 0 w 1942260"/>
              <a:gd name="connsiteY13" fmla="*/ 584775 h 1754326"/>
              <a:gd name="connsiteX14" fmla="*/ 0 w 1942260"/>
              <a:gd name="connsiteY14" fmla="*/ 0 h 17543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942260" h="1754326" extrusionOk="0">
                <a:moveTo>
                  <a:pt x="0" y="0"/>
                </a:moveTo>
                <a:cubicBezTo>
                  <a:pt x="159916" y="-9490"/>
                  <a:pt x="345088" y="27487"/>
                  <a:pt x="524410" y="0"/>
                </a:cubicBezTo>
                <a:cubicBezTo>
                  <a:pt x="703732" y="-27487"/>
                  <a:pt x="845179" y="16791"/>
                  <a:pt x="990553" y="0"/>
                </a:cubicBezTo>
                <a:cubicBezTo>
                  <a:pt x="1135927" y="-16791"/>
                  <a:pt x="1349953" y="31877"/>
                  <a:pt x="1476118" y="0"/>
                </a:cubicBezTo>
                <a:cubicBezTo>
                  <a:pt x="1602283" y="-31877"/>
                  <a:pt x="1732119" y="36211"/>
                  <a:pt x="1942260" y="0"/>
                </a:cubicBezTo>
                <a:cubicBezTo>
                  <a:pt x="1959500" y="259579"/>
                  <a:pt x="1906548" y="319378"/>
                  <a:pt x="1942260" y="549689"/>
                </a:cubicBezTo>
                <a:cubicBezTo>
                  <a:pt x="1977972" y="780000"/>
                  <a:pt x="1942075" y="1008097"/>
                  <a:pt x="1942260" y="1169551"/>
                </a:cubicBezTo>
                <a:cubicBezTo>
                  <a:pt x="1942445" y="1331005"/>
                  <a:pt x="1929791" y="1631048"/>
                  <a:pt x="1942260" y="1754326"/>
                </a:cubicBezTo>
                <a:cubicBezTo>
                  <a:pt x="1811884" y="1765294"/>
                  <a:pt x="1582889" y="1736898"/>
                  <a:pt x="1456695" y="1754326"/>
                </a:cubicBezTo>
                <a:cubicBezTo>
                  <a:pt x="1330502" y="1771754"/>
                  <a:pt x="1124975" y="1708860"/>
                  <a:pt x="990553" y="1754326"/>
                </a:cubicBezTo>
                <a:cubicBezTo>
                  <a:pt x="856131" y="1799792"/>
                  <a:pt x="747385" y="1732003"/>
                  <a:pt x="504988" y="1754326"/>
                </a:cubicBezTo>
                <a:cubicBezTo>
                  <a:pt x="262592" y="1776649"/>
                  <a:pt x="116214" y="1737380"/>
                  <a:pt x="0" y="1754326"/>
                </a:cubicBezTo>
                <a:cubicBezTo>
                  <a:pt x="-5274" y="1527146"/>
                  <a:pt x="37973" y="1366307"/>
                  <a:pt x="0" y="1187094"/>
                </a:cubicBezTo>
                <a:cubicBezTo>
                  <a:pt x="-37973" y="1007881"/>
                  <a:pt x="12476" y="815017"/>
                  <a:pt x="0" y="584775"/>
                </a:cubicBezTo>
                <a:cubicBezTo>
                  <a:pt x="-12476" y="354533"/>
                  <a:pt x="63303" y="222053"/>
                  <a:pt x="0" y="0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2874897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</a:rPr>
              <a:t>What is a Portrait?</a:t>
            </a:r>
            <a:r>
              <a:rPr lang="en-GB" sz="1200" dirty="0">
                <a:highlight>
                  <a:srgbClr val="FFFF00"/>
                </a:highlight>
              </a:rPr>
              <a:t> </a:t>
            </a:r>
          </a:p>
          <a:p>
            <a:pPr algn="ctr"/>
            <a:r>
              <a:rPr lang="en-GB" sz="1200" dirty="0"/>
              <a:t>A painting</a:t>
            </a:r>
            <a:r>
              <a:rPr lang="en-GB" sz="1200" b="1" dirty="0"/>
              <a:t>, </a:t>
            </a:r>
            <a:r>
              <a:rPr lang="en-GB" sz="1200" dirty="0"/>
              <a:t>drawing, sculpture or photograph of a person especially one depicting only the </a:t>
            </a:r>
            <a:r>
              <a:rPr lang="en-GB" sz="1200" b="1" dirty="0">
                <a:highlight>
                  <a:srgbClr val="00FFFF"/>
                </a:highlight>
              </a:rPr>
              <a:t>face or head and shoulders</a:t>
            </a:r>
            <a:r>
              <a:rPr lang="en-GB" sz="1200" dirty="0">
                <a:highlight>
                  <a:srgbClr val="00FFFF"/>
                </a:highlight>
              </a:rPr>
              <a:t>. </a:t>
            </a:r>
            <a:r>
              <a:rPr lang="en-GB" sz="1200" dirty="0"/>
              <a:t>The intent is to display the likeness, personality and mood of the person.</a:t>
            </a:r>
          </a:p>
        </p:txBody>
      </p:sp>
      <p:pic>
        <p:nvPicPr>
          <p:cNvPr id="1028" name="Picture 4" descr="Lesson 7: Line Variation — Free Online Painting Course">
            <a:extLst>
              <a:ext uri="{FF2B5EF4-FFF2-40B4-BE49-F238E27FC236}">
                <a16:creationId xmlns:a16="http://schemas.microsoft.com/office/drawing/2014/main" id="{84965C5E-A144-4F5B-A02F-596C364ED5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823" y="5561094"/>
            <a:ext cx="1348497" cy="119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EBFC1EA-9242-4138-8F71-9AE2B52D77E3}"/>
              </a:ext>
            </a:extLst>
          </p:cNvPr>
          <p:cNvSpPr txBox="1"/>
          <p:nvPr/>
        </p:nvSpPr>
        <p:spPr>
          <a:xfrm>
            <a:off x="6971498" y="5510161"/>
            <a:ext cx="14852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b="1" dirty="0">
                <a:highlight>
                  <a:srgbClr val="FFFF00"/>
                </a:highlight>
              </a:rPr>
              <a:t>What does the weight of a line mean?</a:t>
            </a:r>
            <a:endParaRPr lang="en-GB" sz="1000" b="1" dirty="0"/>
          </a:p>
          <a:p>
            <a:pPr algn="ctr"/>
            <a:r>
              <a:rPr lang="en-GB" sz="1000" dirty="0"/>
              <a:t> How thick or thin it is: Varying the line weight makes objects more 3D and interesting, </a:t>
            </a:r>
            <a:r>
              <a:rPr lang="en-GB" sz="1000" b="1" dirty="0"/>
              <a:t>adds value, dimension, weight, and emphasis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095F099-ACE9-41D5-8919-60D7D2904A38}"/>
              </a:ext>
            </a:extLst>
          </p:cNvPr>
          <p:cNvSpPr txBox="1"/>
          <p:nvPr/>
        </p:nvSpPr>
        <p:spPr>
          <a:xfrm>
            <a:off x="6930887" y="51522"/>
            <a:ext cx="1815548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600" b="1" dirty="0">
                <a:highlight>
                  <a:srgbClr val="FFFF00"/>
                </a:highlight>
              </a:rPr>
              <a:t>Face proportions</a:t>
            </a:r>
          </a:p>
        </p:txBody>
      </p:sp>
      <p:pic>
        <p:nvPicPr>
          <p:cNvPr id="39" name="Picture 38" descr="A picture containing accessory, vector graphics, aircraft&#10;&#10;Description automatically generated">
            <a:extLst>
              <a:ext uri="{FF2B5EF4-FFF2-40B4-BE49-F238E27FC236}">
                <a16:creationId xmlns:a16="http://schemas.microsoft.com/office/drawing/2014/main" id="{D56ED428-1636-459E-AE3F-4F9187D0F8C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09"/>
          <a:stretch/>
        </p:blipFill>
        <p:spPr>
          <a:xfrm>
            <a:off x="88782" y="2724398"/>
            <a:ext cx="2230073" cy="2047891"/>
          </a:xfrm>
          <a:prstGeom prst="rect">
            <a:avLst/>
          </a:prstGeom>
        </p:spPr>
      </p:pic>
      <p:pic>
        <p:nvPicPr>
          <p:cNvPr id="31" name="Picture 2" descr="BCHS_SHIELD_ONLY_Full_Colour">
            <a:extLst>
              <a:ext uri="{FF2B5EF4-FFF2-40B4-BE49-F238E27FC236}">
                <a16:creationId xmlns:a16="http://schemas.microsoft.com/office/drawing/2014/main" id="{E82B8878-C67A-4E0B-BBF0-7A7C2E1336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6211" y="59903"/>
            <a:ext cx="755206" cy="820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5B9BD5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000000"/>
                  </a:outerShdw>
                </a:effectLst>
              </a14:hiddenEffects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6574132C-E69D-4689-B607-8681FACBD16F}"/>
              </a:ext>
            </a:extLst>
          </p:cNvPr>
          <p:cNvSpPr txBox="1"/>
          <p:nvPr/>
        </p:nvSpPr>
        <p:spPr>
          <a:xfrm>
            <a:off x="4551718" y="5919151"/>
            <a:ext cx="2316506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</a:rPr>
              <a:t>Formal Elements of Art</a:t>
            </a:r>
          </a:p>
          <a:p>
            <a:pPr algn="ctr"/>
            <a:r>
              <a:rPr lang="en-GB" sz="1200" b="1" dirty="0"/>
              <a:t>COLOUR             LINE           TONE</a:t>
            </a:r>
          </a:p>
          <a:p>
            <a:pPr algn="ctr"/>
            <a:r>
              <a:rPr lang="en-GB" sz="1200" b="1" dirty="0"/>
              <a:t>TEXTURE     SHAPE      PATTERN</a:t>
            </a:r>
          </a:p>
          <a:p>
            <a:pPr algn="ctr"/>
            <a:r>
              <a:rPr lang="en-GB" sz="1200" b="1" dirty="0"/>
              <a:t>FORM</a:t>
            </a: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8FC78DC2-5330-4005-AFF2-7B5497B7611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t="14261" b="9623"/>
          <a:stretch/>
        </p:blipFill>
        <p:spPr>
          <a:xfrm>
            <a:off x="6034381" y="3305272"/>
            <a:ext cx="844322" cy="877865"/>
          </a:xfrm>
          <a:prstGeom prst="rect">
            <a:avLst/>
          </a:prstGeom>
        </p:spPr>
      </p:pic>
      <p:pic>
        <p:nvPicPr>
          <p:cNvPr id="3" name="Picture 4" descr="How to draw lips | Adobe">
            <a:extLst>
              <a:ext uri="{FF2B5EF4-FFF2-40B4-BE49-F238E27FC236}">
                <a16:creationId xmlns:a16="http://schemas.microsoft.com/office/drawing/2014/main" id="{314E8D35-8478-48A3-B45F-ABAC08A5E8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1559" y="3370970"/>
            <a:ext cx="958658" cy="75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raw Facial Features with This In-Depth Beginner&amp;#39;s Guide %">
            <a:extLst>
              <a:ext uri="{FF2B5EF4-FFF2-40B4-BE49-F238E27FC236}">
                <a16:creationId xmlns:a16="http://schemas.microsoft.com/office/drawing/2014/main" id="{4BEF6916-F512-4F56-9992-5E39F55546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34" t="18938" r="11498" b="9466"/>
          <a:stretch/>
        </p:blipFill>
        <p:spPr bwMode="auto">
          <a:xfrm flipH="1">
            <a:off x="5332289" y="3353298"/>
            <a:ext cx="702091" cy="74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957A4B6A-6431-4346-93C3-E9CF85232F5D}"/>
              </a:ext>
            </a:extLst>
          </p:cNvPr>
          <p:cNvSpPr txBox="1"/>
          <p:nvPr/>
        </p:nvSpPr>
        <p:spPr>
          <a:xfrm>
            <a:off x="4953000" y="3071428"/>
            <a:ext cx="15494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FFFF00"/>
                </a:highlight>
              </a:rPr>
              <a:t>Facial features</a:t>
            </a:r>
          </a:p>
        </p:txBody>
      </p:sp>
      <p:pic>
        <p:nvPicPr>
          <p:cNvPr id="23" name="Picture 22" descr="A drawing of a person&#10;&#10;Description automatically generated with medium confidence">
            <a:extLst>
              <a:ext uri="{FF2B5EF4-FFF2-40B4-BE49-F238E27FC236}">
                <a16:creationId xmlns:a16="http://schemas.microsoft.com/office/drawing/2014/main" id="{4101FA35-5FEA-F5BB-B639-ABCB7CEDF4C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48" t="13763" r="7886" b="14532"/>
          <a:stretch/>
        </p:blipFill>
        <p:spPr>
          <a:xfrm>
            <a:off x="2602290" y="2999045"/>
            <a:ext cx="1567140" cy="1884828"/>
          </a:xfrm>
          <a:prstGeom prst="rect">
            <a:avLst/>
          </a:prstGeom>
        </p:spPr>
      </p:pic>
      <p:pic>
        <p:nvPicPr>
          <p:cNvPr id="38" name="Picture 37" descr="Diagram&#10;&#10;Description automatically generated">
            <a:extLst>
              <a:ext uri="{FF2B5EF4-FFF2-40B4-BE49-F238E27FC236}">
                <a16:creationId xmlns:a16="http://schemas.microsoft.com/office/drawing/2014/main" id="{3CC874EB-D250-F0C6-D188-981671FDA781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73" t="12024" r="7027" b="17994"/>
          <a:stretch/>
        </p:blipFill>
        <p:spPr>
          <a:xfrm>
            <a:off x="6930887" y="309773"/>
            <a:ext cx="1797713" cy="2376794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D7079DF8-8413-0291-1566-E46C7990E412}"/>
              </a:ext>
            </a:extLst>
          </p:cNvPr>
          <p:cNvSpPr txBox="1"/>
          <p:nvPr/>
        </p:nvSpPr>
        <p:spPr>
          <a:xfrm>
            <a:off x="9044999" y="1113597"/>
            <a:ext cx="967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Eye line</a:t>
            </a:r>
          </a:p>
          <a:p>
            <a:r>
              <a:rPr lang="en-GB" sz="1400" b="1" dirty="0"/>
              <a:t>(middle)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A1EBFAE-D6A9-C5CB-8618-8C2B44B02E25}"/>
              </a:ext>
            </a:extLst>
          </p:cNvPr>
          <p:cNvSpPr txBox="1"/>
          <p:nvPr/>
        </p:nvSpPr>
        <p:spPr>
          <a:xfrm>
            <a:off x="8935472" y="1538607"/>
            <a:ext cx="11862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Nose line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2C766CC-012A-5E9D-1B36-CF0CE8FF0E19}"/>
              </a:ext>
            </a:extLst>
          </p:cNvPr>
          <p:cNvSpPr txBox="1"/>
          <p:nvPr/>
        </p:nvSpPr>
        <p:spPr>
          <a:xfrm>
            <a:off x="8796667" y="1797701"/>
            <a:ext cx="1186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b="1" dirty="0"/>
              <a:t>Mouth line</a:t>
            </a:r>
          </a:p>
        </p:txBody>
      </p:sp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5CA98F4D-A4D1-83DC-C4B7-754CBD81F151}"/>
              </a:ext>
            </a:extLst>
          </p:cNvPr>
          <p:cNvCxnSpPr>
            <a:cxnSpLocks/>
          </p:cNvCxnSpPr>
          <p:nvPr/>
        </p:nvCxnSpPr>
        <p:spPr>
          <a:xfrm flipH="1">
            <a:off x="8728600" y="1361955"/>
            <a:ext cx="31639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2A37584A-77B1-D8DA-A8E9-9808DE1435E3}"/>
              </a:ext>
            </a:extLst>
          </p:cNvPr>
          <p:cNvCxnSpPr>
            <a:cxnSpLocks/>
          </p:cNvCxnSpPr>
          <p:nvPr/>
        </p:nvCxnSpPr>
        <p:spPr>
          <a:xfrm flipH="1">
            <a:off x="8728600" y="1707884"/>
            <a:ext cx="27761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52B28CA7-FDBD-0D74-D3AF-8CE3AB128CD5}"/>
              </a:ext>
            </a:extLst>
          </p:cNvPr>
          <p:cNvCxnSpPr>
            <a:cxnSpLocks/>
          </p:cNvCxnSpPr>
          <p:nvPr/>
        </p:nvCxnSpPr>
        <p:spPr>
          <a:xfrm flipH="1">
            <a:off x="8527509" y="1959382"/>
            <a:ext cx="339896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1028" descr="A dog in a cage&#10;&#10;Description automatically generated with medium confidence">
            <a:extLst>
              <a:ext uri="{FF2B5EF4-FFF2-40B4-BE49-F238E27FC236}">
                <a16:creationId xmlns:a16="http://schemas.microsoft.com/office/drawing/2014/main" id="{55221A08-F496-248F-625D-4C4C373D64C3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54" b="6214"/>
          <a:stretch/>
        </p:blipFill>
        <p:spPr>
          <a:xfrm>
            <a:off x="4472833" y="4755332"/>
            <a:ext cx="2356903" cy="1082414"/>
          </a:xfrm>
          <a:prstGeom prst="rect">
            <a:avLst/>
          </a:prstGeom>
        </p:spPr>
      </p:pic>
      <p:pic>
        <p:nvPicPr>
          <p:cNvPr id="8" name="Picture 7" descr="A group of colored pencils next to a green and white drawing&#10;&#10;Description automatically generated">
            <a:extLst>
              <a:ext uri="{FF2B5EF4-FFF2-40B4-BE49-F238E27FC236}">
                <a16:creationId xmlns:a16="http://schemas.microsoft.com/office/drawing/2014/main" id="{39D8C669-44C1-9CC3-7E4F-70AA898CC40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84884" y="4270002"/>
            <a:ext cx="1075338" cy="671511"/>
          </a:xfrm>
          <a:prstGeom prst="rect">
            <a:avLst/>
          </a:prstGeom>
        </p:spPr>
      </p:pic>
      <p:pic>
        <p:nvPicPr>
          <p:cNvPr id="13" name="Picture 12" descr="A different colors of the same color&#10;&#10;Description automatically generated">
            <a:extLst>
              <a:ext uri="{FF2B5EF4-FFF2-40B4-BE49-F238E27FC236}">
                <a16:creationId xmlns:a16="http://schemas.microsoft.com/office/drawing/2014/main" id="{365ECC49-1DB2-AE5B-1883-152D14C2E96B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74" t="16072" r="3887" b="8349"/>
          <a:stretch/>
        </p:blipFill>
        <p:spPr>
          <a:xfrm>
            <a:off x="7046092" y="4147600"/>
            <a:ext cx="1730934" cy="967741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94138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19232905-060F-4BB0-9662-B40C044F67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183" y="5049964"/>
            <a:ext cx="1375765" cy="18051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03F885B-6B8D-4E26-9756-890C1B4AFC38}"/>
              </a:ext>
            </a:extLst>
          </p:cNvPr>
          <p:cNvSpPr txBox="1"/>
          <p:nvPr/>
        </p:nvSpPr>
        <p:spPr>
          <a:xfrm>
            <a:off x="100496" y="93473"/>
            <a:ext cx="4755597" cy="400110"/>
          </a:xfrm>
          <a:prstGeom prst="rect">
            <a:avLst/>
          </a:prstGeom>
          <a:solidFill>
            <a:srgbClr val="FFC000"/>
          </a:solidFill>
          <a:ln w="38100"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latin typeface="Bell Gothic Std Light" panose="020B0606020203020204" pitchFamily="34" charset="0"/>
              </a:rPr>
              <a:t>Y8 PORTRAITS PROJECT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328F4C-67BE-4E69-ABC9-F909FEA87144}"/>
              </a:ext>
            </a:extLst>
          </p:cNvPr>
          <p:cNvSpPr txBox="1"/>
          <p:nvPr/>
        </p:nvSpPr>
        <p:spPr>
          <a:xfrm>
            <a:off x="100499" y="564691"/>
            <a:ext cx="1600750" cy="2739211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highlight>
                  <a:srgbClr val="C0C0C0"/>
                </a:highlight>
              </a:rPr>
              <a:t> </a:t>
            </a:r>
            <a:r>
              <a:rPr lang="en-GB" sz="1200" b="1" dirty="0">
                <a:highlight>
                  <a:srgbClr val="FFFF00"/>
                </a:highlight>
              </a:rPr>
              <a:t>Artist Research Page</a:t>
            </a:r>
            <a:endParaRPr lang="en-GB" sz="1100" b="1" dirty="0">
              <a:highlight>
                <a:srgbClr val="FFFF00"/>
              </a:highlight>
            </a:endParaRPr>
          </a:p>
          <a:p>
            <a:pPr algn="ctr"/>
            <a:r>
              <a:rPr lang="en-GB" sz="1400" b="1" dirty="0"/>
              <a:t>TWISBOQ</a:t>
            </a:r>
          </a:p>
          <a:p>
            <a:r>
              <a:rPr lang="en-GB" sz="1400" b="1" dirty="0">
                <a:highlight>
                  <a:srgbClr val="FFFF00"/>
                </a:highlight>
              </a:rPr>
              <a:t>T</a:t>
            </a:r>
            <a:r>
              <a:rPr lang="en-GB" sz="1200" dirty="0"/>
              <a:t>itle -  Artist name</a:t>
            </a:r>
          </a:p>
          <a:p>
            <a:r>
              <a:rPr lang="en-GB" sz="1400" b="1" dirty="0">
                <a:highlight>
                  <a:srgbClr val="FFFF00"/>
                </a:highlight>
              </a:rPr>
              <a:t>W</a:t>
            </a:r>
            <a:r>
              <a:rPr lang="en-GB" sz="1200" b="1" dirty="0"/>
              <a:t>riting </a:t>
            </a:r>
            <a:r>
              <a:rPr lang="en-GB" sz="1200" dirty="0"/>
              <a:t>-  Artist info</a:t>
            </a:r>
          </a:p>
          <a:p>
            <a:r>
              <a:rPr lang="en-GB" sz="1400" b="1" dirty="0">
                <a:highlight>
                  <a:srgbClr val="FFFF00"/>
                </a:highlight>
              </a:rPr>
              <a:t>I</a:t>
            </a:r>
            <a:r>
              <a:rPr lang="en-GB" sz="1200" b="1" dirty="0"/>
              <a:t>mages – </a:t>
            </a:r>
            <a:r>
              <a:rPr lang="en-GB" sz="1200" dirty="0"/>
              <a:t>Artist images</a:t>
            </a:r>
            <a:endParaRPr lang="en-GB" sz="1400" dirty="0"/>
          </a:p>
          <a:p>
            <a:r>
              <a:rPr lang="en-GB" sz="1400" b="1" dirty="0">
                <a:highlight>
                  <a:srgbClr val="FFFF00"/>
                </a:highlight>
              </a:rPr>
              <a:t>S</a:t>
            </a:r>
            <a:r>
              <a:rPr lang="en-GB" sz="1200" b="1" dirty="0"/>
              <a:t>tudy – </a:t>
            </a:r>
            <a:r>
              <a:rPr lang="en-GB" sz="1200" dirty="0"/>
              <a:t>own copy of artist’s work</a:t>
            </a:r>
          </a:p>
          <a:p>
            <a:r>
              <a:rPr lang="en-GB" sz="1400" b="1" dirty="0">
                <a:highlight>
                  <a:srgbClr val="FFFF00"/>
                </a:highlight>
              </a:rPr>
              <a:t>B</a:t>
            </a:r>
            <a:r>
              <a:rPr lang="en-GB" sz="1200" b="1" dirty="0"/>
              <a:t>ackground – </a:t>
            </a:r>
            <a:r>
              <a:rPr lang="en-GB" sz="1200" dirty="0"/>
              <a:t>creative &amp; relevant to style</a:t>
            </a:r>
          </a:p>
          <a:p>
            <a:r>
              <a:rPr lang="en-GB" sz="1400" b="1" dirty="0">
                <a:highlight>
                  <a:srgbClr val="FFFF00"/>
                </a:highlight>
              </a:rPr>
              <a:t>O</a:t>
            </a:r>
            <a:r>
              <a:rPr lang="en-GB" sz="1200" b="1" dirty="0"/>
              <a:t>pinion </a:t>
            </a:r>
            <a:r>
              <a:rPr lang="en-GB" sz="1200" dirty="0"/>
              <a:t>– own opinion of artwork</a:t>
            </a:r>
          </a:p>
          <a:p>
            <a:r>
              <a:rPr lang="en-GB" sz="1400" b="1" dirty="0">
                <a:highlight>
                  <a:srgbClr val="FFFF00"/>
                </a:highlight>
              </a:rPr>
              <a:t>Q</a:t>
            </a:r>
            <a:r>
              <a:rPr lang="en-GB" sz="1200" b="1" dirty="0"/>
              <a:t>uote – </a:t>
            </a:r>
            <a:r>
              <a:rPr lang="en-GB" sz="1200" dirty="0"/>
              <a:t>from the artist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0163402-294D-47EE-A59B-83F62648B3B4}"/>
              </a:ext>
            </a:extLst>
          </p:cNvPr>
          <p:cNvSpPr txBox="1"/>
          <p:nvPr/>
        </p:nvSpPr>
        <p:spPr>
          <a:xfrm>
            <a:off x="1858428" y="592273"/>
            <a:ext cx="3036604" cy="1730939"/>
          </a:xfrm>
          <a:custGeom>
            <a:avLst/>
            <a:gdLst>
              <a:gd name="connsiteX0" fmla="*/ 0 w 3036604"/>
              <a:gd name="connsiteY0" fmla="*/ 0 h 1730939"/>
              <a:gd name="connsiteX1" fmla="*/ 415003 w 3036604"/>
              <a:gd name="connsiteY1" fmla="*/ 0 h 1730939"/>
              <a:gd name="connsiteX2" fmla="*/ 921103 w 3036604"/>
              <a:gd name="connsiteY2" fmla="*/ 0 h 1730939"/>
              <a:gd name="connsiteX3" fmla="*/ 1366472 w 3036604"/>
              <a:gd name="connsiteY3" fmla="*/ 0 h 1730939"/>
              <a:gd name="connsiteX4" fmla="*/ 1933305 w 3036604"/>
              <a:gd name="connsiteY4" fmla="*/ 0 h 1730939"/>
              <a:gd name="connsiteX5" fmla="*/ 2378673 w 3036604"/>
              <a:gd name="connsiteY5" fmla="*/ 0 h 1730939"/>
              <a:gd name="connsiteX6" fmla="*/ 3036604 w 3036604"/>
              <a:gd name="connsiteY6" fmla="*/ 0 h 1730939"/>
              <a:gd name="connsiteX7" fmla="*/ 3036604 w 3036604"/>
              <a:gd name="connsiteY7" fmla="*/ 542361 h 1730939"/>
              <a:gd name="connsiteX8" fmla="*/ 3036604 w 3036604"/>
              <a:gd name="connsiteY8" fmla="*/ 1067412 h 1730939"/>
              <a:gd name="connsiteX9" fmla="*/ 3036604 w 3036604"/>
              <a:gd name="connsiteY9" fmla="*/ 1730939 h 1730939"/>
              <a:gd name="connsiteX10" fmla="*/ 2469771 w 3036604"/>
              <a:gd name="connsiteY10" fmla="*/ 1730939 h 1730939"/>
              <a:gd name="connsiteX11" fmla="*/ 2054769 w 3036604"/>
              <a:gd name="connsiteY11" fmla="*/ 1730939 h 1730939"/>
              <a:gd name="connsiteX12" fmla="*/ 1579034 w 3036604"/>
              <a:gd name="connsiteY12" fmla="*/ 1730939 h 1730939"/>
              <a:gd name="connsiteX13" fmla="*/ 1103299 w 3036604"/>
              <a:gd name="connsiteY13" fmla="*/ 1730939 h 1730939"/>
              <a:gd name="connsiteX14" fmla="*/ 688297 w 3036604"/>
              <a:gd name="connsiteY14" fmla="*/ 1730939 h 1730939"/>
              <a:gd name="connsiteX15" fmla="*/ 0 w 3036604"/>
              <a:gd name="connsiteY15" fmla="*/ 1730939 h 1730939"/>
              <a:gd name="connsiteX16" fmla="*/ 0 w 3036604"/>
              <a:gd name="connsiteY16" fmla="*/ 1136650 h 1730939"/>
              <a:gd name="connsiteX17" fmla="*/ 0 w 3036604"/>
              <a:gd name="connsiteY17" fmla="*/ 576980 h 1730939"/>
              <a:gd name="connsiteX18" fmla="*/ 0 w 3036604"/>
              <a:gd name="connsiteY18" fmla="*/ 0 h 17309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3036604" h="1730939" fill="none" extrusionOk="0">
                <a:moveTo>
                  <a:pt x="0" y="0"/>
                </a:moveTo>
                <a:cubicBezTo>
                  <a:pt x="89420" y="-3526"/>
                  <a:pt x="255899" y="10119"/>
                  <a:pt x="415003" y="0"/>
                </a:cubicBezTo>
                <a:cubicBezTo>
                  <a:pt x="574107" y="-10119"/>
                  <a:pt x="798963" y="6045"/>
                  <a:pt x="921103" y="0"/>
                </a:cubicBezTo>
                <a:cubicBezTo>
                  <a:pt x="1043243" y="-6045"/>
                  <a:pt x="1172566" y="40429"/>
                  <a:pt x="1366472" y="0"/>
                </a:cubicBezTo>
                <a:cubicBezTo>
                  <a:pt x="1560378" y="-40429"/>
                  <a:pt x="1678043" y="4295"/>
                  <a:pt x="1933305" y="0"/>
                </a:cubicBezTo>
                <a:cubicBezTo>
                  <a:pt x="2188567" y="-4295"/>
                  <a:pt x="2206808" y="41781"/>
                  <a:pt x="2378673" y="0"/>
                </a:cubicBezTo>
                <a:cubicBezTo>
                  <a:pt x="2550538" y="-41781"/>
                  <a:pt x="2874977" y="70068"/>
                  <a:pt x="3036604" y="0"/>
                </a:cubicBezTo>
                <a:cubicBezTo>
                  <a:pt x="3101112" y="110075"/>
                  <a:pt x="2978893" y="281727"/>
                  <a:pt x="3036604" y="542361"/>
                </a:cubicBezTo>
                <a:cubicBezTo>
                  <a:pt x="3094315" y="802995"/>
                  <a:pt x="3009391" y="955954"/>
                  <a:pt x="3036604" y="1067412"/>
                </a:cubicBezTo>
                <a:cubicBezTo>
                  <a:pt x="3063817" y="1178870"/>
                  <a:pt x="2992116" y="1542859"/>
                  <a:pt x="3036604" y="1730939"/>
                </a:cubicBezTo>
                <a:cubicBezTo>
                  <a:pt x="2806671" y="1782210"/>
                  <a:pt x="2668044" y="1723504"/>
                  <a:pt x="2469771" y="1730939"/>
                </a:cubicBezTo>
                <a:cubicBezTo>
                  <a:pt x="2271498" y="1738374"/>
                  <a:pt x="2177806" y="1727072"/>
                  <a:pt x="2054769" y="1730939"/>
                </a:cubicBezTo>
                <a:cubicBezTo>
                  <a:pt x="1931732" y="1734806"/>
                  <a:pt x="1758609" y="1693494"/>
                  <a:pt x="1579034" y="1730939"/>
                </a:cubicBezTo>
                <a:cubicBezTo>
                  <a:pt x="1399459" y="1768384"/>
                  <a:pt x="1295094" y="1717094"/>
                  <a:pt x="1103299" y="1730939"/>
                </a:cubicBezTo>
                <a:cubicBezTo>
                  <a:pt x="911504" y="1744784"/>
                  <a:pt x="815586" y="1704778"/>
                  <a:pt x="688297" y="1730939"/>
                </a:cubicBezTo>
                <a:cubicBezTo>
                  <a:pt x="561008" y="1757100"/>
                  <a:pt x="173959" y="1704759"/>
                  <a:pt x="0" y="1730939"/>
                </a:cubicBezTo>
                <a:cubicBezTo>
                  <a:pt x="-10302" y="1607997"/>
                  <a:pt x="26573" y="1402727"/>
                  <a:pt x="0" y="1136650"/>
                </a:cubicBezTo>
                <a:cubicBezTo>
                  <a:pt x="-26573" y="870573"/>
                  <a:pt x="37072" y="696635"/>
                  <a:pt x="0" y="576980"/>
                </a:cubicBezTo>
                <a:cubicBezTo>
                  <a:pt x="-37072" y="457325"/>
                  <a:pt x="42203" y="140025"/>
                  <a:pt x="0" y="0"/>
                </a:cubicBezTo>
                <a:close/>
              </a:path>
              <a:path w="3036604" h="1730939" stroke="0" extrusionOk="0">
                <a:moveTo>
                  <a:pt x="0" y="0"/>
                </a:moveTo>
                <a:cubicBezTo>
                  <a:pt x="185133" y="-11060"/>
                  <a:pt x="296892" y="33018"/>
                  <a:pt x="445369" y="0"/>
                </a:cubicBezTo>
                <a:cubicBezTo>
                  <a:pt x="593846" y="-33018"/>
                  <a:pt x="756250" y="12297"/>
                  <a:pt x="951469" y="0"/>
                </a:cubicBezTo>
                <a:cubicBezTo>
                  <a:pt x="1146688" y="-12297"/>
                  <a:pt x="1199259" y="13931"/>
                  <a:pt x="1396838" y="0"/>
                </a:cubicBezTo>
                <a:cubicBezTo>
                  <a:pt x="1594417" y="-13931"/>
                  <a:pt x="1754045" y="26537"/>
                  <a:pt x="1963671" y="0"/>
                </a:cubicBezTo>
                <a:cubicBezTo>
                  <a:pt x="2173297" y="-26537"/>
                  <a:pt x="2291272" y="41608"/>
                  <a:pt x="2500137" y="0"/>
                </a:cubicBezTo>
                <a:cubicBezTo>
                  <a:pt x="2709002" y="-41608"/>
                  <a:pt x="2848942" y="42753"/>
                  <a:pt x="3036604" y="0"/>
                </a:cubicBezTo>
                <a:cubicBezTo>
                  <a:pt x="3055976" y="197791"/>
                  <a:pt x="3017801" y="475990"/>
                  <a:pt x="3036604" y="611598"/>
                </a:cubicBezTo>
                <a:cubicBezTo>
                  <a:pt x="3055407" y="747206"/>
                  <a:pt x="3001218" y="891371"/>
                  <a:pt x="3036604" y="1153959"/>
                </a:cubicBezTo>
                <a:cubicBezTo>
                  <a:pt x="3071990" y="1416547"/>
                  <a:pt x="3011585" y="1489294"/>
                  <a:pt x="3036604" y="1730939"/>
                </a:cubicBezTo>
                <a:cubicBezTo>
                  <a:pt x="2836468" y="1754255"/>
                  <a:pt x="2726891" y="1726756"/>
                  <a:pt x="2621601" y="1730939"/>
                </a:cubicBezTo>
                <a:cubicBezTo>
                  <a:pt x="2516311" y="1735122"/>
                  <a:pt x="2356842" y="1688347"/>
                  <a:pt x="2206599" y="1730939"/>
                </a:cubicBezTo>
                <a:cubicBezTo>
                  <a:pt x="2056356" y="1773531"/>
                  <a:pt x="1930628" y="1701319"/>
                  <a:pt x="1700498" y="1730939"/>
                </a:cubicBezTo>
                <a:cubicBezTo>
                  <a:pt x="1470368" y="1760559"/>
                  <a:pt x="1456209" y="1678522"/>
                  <a:pt x="1255130" y="1730939"/>
                </a:cubicBezTo>
                <a:cubicBezTo>
                  <a:pt x="1054051" y="1783356"/>
                  <a:pt x="1004211" y="1704638"/>
                  <a:pt x="809761" y="1730939"/>
                </a:cubicBezTo>
                <a:cubicBezTo>
                  <a:pt x="615311" y="1757240"/>
                  <a:pt x="403388" y="1708166"/>
                  <a:pt x="0" y="1730939"/>
                </a:cubicBezTo>
                <a:cubicBezTo>
                  <a:pt x="-16328" y="1579752"/>
                  <a:pt x="54786" y="1411567"/>
                  <a:pt x="0" y="1153959"/>
                </a:cubicBezTo>
                <a:cubicBezTo>
                  <a:pt x="-54786" y="896351"/>
                  <a:pt x="24066" y="863709"/>
                  <a:pt x="0" y="594289"/>
                </a:cubicBezTo>
                <a:cubicBezTo>
                  <a:pt x="-24066" y="324869"/>
                  <a:pt x="48610" y="163549"/>
                  <a:pt x="0" y="0"/>
                </a:cubicBezTo>
                <a:close/>
              </a:path>
            </a:pathLst>
          </a:custGeom>
          <a:solidFill>
            <a:schemeClr val="bg1"/>
          </a:solidFill>
          <a:ln w="19050">
            <a:solidFill>
              <a:schemeClr val="tx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3844312185">
                  <a:prstGeom prst="rect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  <a:p>
            <a:endParaRPr lang="en-GB" sz="1463" dirty="0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B0FF6C8-F46D-4904-9BC5-89A0605BD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0660774"/>
              </p:ext>
            </p:extLst>
          </p:nvPr>
        </p:nvGraphicFramePr>
        <p:xfrm>
          <a:off x="5052209" y="101421"/>
          <a:ext cx="4731759" cy="6617753"/>
        </p:xfrm>
        <a:graphic>
          <a:graphicData uri="http://schemas.openxmlformats.org/drawingml/2006/table">
            <a:tbl>
              <a:tblPr firstRow="1" bandRow="1">
                <a:solidFill>
                  <a:srgbClr val="FFD992"/>
                </a:solidFill>
                <a:tableStyleId>{18603FDC-E32A-4AB5-989C-0864C3EAD2B8}</a:tableStyleId>
              </a:tblPr>
              <a:tblGrid>
                <a:gridCol w="1146334">
                  <a:extLst>
                    <a:ext uri="{9D8B030D-6E8A-4147-A177-3AD203B41FA5}">
                      <a16:colId xmlns:a16="http://schemas.microsoft.com/office/drawing/2014/main" val="138942090"/>
                    </a:ext>
                  </a:extLst>
                </a:gridCol>
                <a:gridCol w="3585425">
                  <a:extLst>
                    <a:ext uri="{9D8B030D-6E8A-4147-A177-3AD203B41FA5}">
                      <a16:colId xmlns:a16="http://schemas.microsoft.com/office/drawing/2014/main" val="2540090884"/>
                    </a:ext>
                  </a:extLst>
                </a:gridCol>
              </a:tblGrid>
              <a:tr h="29131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Key Words &amp; Definitions</a:t>
                      </a:r>
                    </a:p>
                  </a:txBody>
                  <a:tcPr marL="74295" marR="74295" marT="37148" marB="37148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161571"/>
                  </a:ext>
                </a:extLst>
              </a:tr>
              <a:tr h="41196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Proportion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Proportion refers to the relative size of parts within a whole. In this case, the whole can be a single object like a person's face.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6438195"/>
                  </a:ext>
                </a:extLst>
              </a:tr>
              <a:tr h="36642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Self-portrait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portrait of the artist by the </a:t>
                      </a:r>
                      <a:r>
                        <a:rPr lang="en-GB" sz="1050" b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artist themselves</a:t>
                      </a:r>
                      <a:endParaRPr lang="en-GB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5403834"/>
                  </a:ext>
                </a:extLst>
              </a:tr>
              <a:tr h="41196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Features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These are typically eyes, nose, mouth, ears (the senses). These can also be unique features i.e. freckles</a:t>
                      </a:r>
                      <a:r>
                        <a:rPr lang="en-GB" sz="1050" b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a scar.</a:t>
                      </a:r>
                      <a:endParaRPr lang="en-GB" sz="1050" b="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8779067"/>
                  </a:ext>
                </a:extLst>
              </a:tr>
              <a:tr h="36642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characteristics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Traits of a persons i.e. friendly, chatty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7586479"/>
                  </a:ext>
                </a:extLst>
              </a:tr>
              <a:tr h="41196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Line drawing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A drawing done using only narrow lines, without blocks or shading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844997"/>
                  </a:ext>
                </a:extLst>
              </a:tr>
              <a:tr h="579142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Mixed media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piece of art made using which more than one </a:t>
                      </a:r>
                      <a:r>
                        <a:rPr lang="en-US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medium</a:t>
                      </a:r>
                      <a:r>
                        <a:rPr lang="en-US" sz="1050" b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or </a:t>
                      </a:r>
                      <a:r>
                        <a:rPr lang="en-US" sz="1050" b="0" i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material</a:t>
                      </a:r>
                      <a:r>
                        <a:rPr lang="en-US" sz="105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r>
                        <a:rPr lang="en-US" sz="1050" b="0" i="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This could be a combination of painting, photography, collage, textiles.</a:t>
                      </a:r>
                      <a:endParaRPr lang="en-GB" sz="1050" b="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393602"/>
                  </a:ext>
                </a:extLst>
              </a:tr>
              <a:tr h="579142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Mark-making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Used to make your drawings look more realistic and to show textures and surface qualities. You can do this </a:t>
                      </a:r>
                      <a:r>
                        <a:rPr lang="en-GB" sz="1050">
                          <a:solidFill>
                            <a:schemeClr val="tx1"/>
                          </a:solidFill>
                        </a:rPr>
                        <a:t>by changing </a:t>
                      </a:r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direction, pressure or length of mark.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1091136"/>
                  </a:ext>
                </a:extLst>
              </a:tr>
              <a:tr h="366424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Blending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dirty="0">
                          <a:solidFill>
                            <a:schemeClr val="tx1"/>
                          </a:solidFill>
                        </a:rPr>
                        <a:t>The action of mixing or combining colours together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2882718"/>
                  </a:ext>
                </a:extLst>
              </a:tr>
              <a:tr h="41196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Graphic art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the visual arts based on the use of line and tone rather than three-dimensional work or the use of colour.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7448435"/>
                  </a:ext>
                </a:extLst>
              </a:tr>
              <a:tr h="41196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Irregular shapes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An </a:t>
                      </a:r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irregular shape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is a </a:t>
                      </a:r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shape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which has sides and angles of any length and size.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4863971"/>
                  </a:ext>
                </a:extLst>
              </a:tr>
              <a:tr h="41196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Sketch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A drawing that is done quickly without lots of the finer details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2717386"/>
                  </a:ext>
                </a:extLst>
              </a:tr>
              <a:tr h="41196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Continuous line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The </a:t>
                      </a:r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line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in a </a:t>
                      </a:r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single line drawing to make the image and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is unbroken from the beginning to the end.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054314"/>
                  </a:ext>
                </a:extLst>
              </a:tr>
              <a:tr h="746317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Abstract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Abstract art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is </a:t>
                      </a:r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art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that </a:t>
                      </a:r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does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not attempt to </a:t>
                      </a:r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represent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an accurate depiction of a visual reality but instead use shapes, colours, forms and gestural marks to achieve its effect.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6931129"/>
                  </a:ext>
                </a:extLst>
              </a:tr>
              <a:tr h="411968">
                <a:tc>
                  <a:txBody>
                    <a:bodyPr/>
                    <a:lstStyle/>
                    <a:p>
                      <a:r>
                        <a:rPr lang="en-GB" sz="1100" b="1" dirty="0">
                          <a:solidFill>
                            <a:schemeClr val="tx1"/>
                          </a:solidFill>
                        </a:rPr>
                        <a:t>Profile</a:t>
                      </a: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050" b="1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profile</a:t>
                      </a:r>
                      <a:r>
                        <a:rPr lang="en-GB" sz="1050" b="0" i="0" dirty="0">
                          <a:solidFill>
                            <a:srgbClr val="202124"/>
                          </a:solidFill>
                          <a:effectLst/>
                          <a:latin typeface="arial" panose="020B0604020202020204" pitchFamily="34" charset="0"/>
                        </a:rPr>
                        <a:t> means the side view or something which can be observed partially or from a side.</a:t>
                      </a:r>
                      <a:endParaRPr lang="en-GB" sz="1050" dirty="0">
                        <a:solidFill>
                          <a:schemeClr val="tx1"/>
                        </a:solidFill>
                      </a:endParaRPr>
                    </a:p>
                  </a:txBody>
                  <a:tcPr marL="74295" marR="74295" marT="37148" marB="37148">
                    <a:lnL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dash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832327"/>
                  </a:ext>
                </a:extLst>
              </a:tr>
            </a:tbl>
          </a:graphicData>
        </a:graphic>
      </p:graphicFrame>
      <p:sp>
        <p:nvSpPr>
          <p:cNvPr id="15" name="TextBox 14">
            <a:extLst>
              <a:ext uri="{FF2B5EF4-FFF2-40B4-BE49-F238E27FC236}">
                <a16:creationId xmlns:a16="http://schemas.microsoft.com/office/drawing/2014/main" id="{E4FC93D3-3A29-4689-A2C9-65D0259770EE}"/>
              </a:ext>
            </a:extLst>
          </p:cNvPr>
          <p:cNvSpPr txBox="1"/>
          <p:nvPr/>
        </p:nvSpPr>
        <p:spPr>
          <a:xfrm>
            <a:off x="1897366" y="688321"/>
            <a:ext cx="904848" cy="15465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50" dirty="0"/>
              <a:t>An example </a:t>
            </a:r>
            <a:r>
              <a:rPr lang="en-GB" sz="1050" b="1" dirty="0"/>
              <a:t>of a successful </a:t>
            </a:r>
            <a:r>
              <a:rPr lang="en-GB" sz="1050" b="1" u="sng" dirty="0"/>
              <a:t>Artist research page </a:t>
            </a:r>
            <a:r>
              <a:rPr lang="en-GB" sz="1050" b="1" dirty="0"/>
              <a:t>combining images &amp; information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889964E-F30E-49B0-886E-CB63401735A5}"/>
              </a:ext>
            </a:extLst>
          </p:cNvPr>
          <p:cNvSpPr txBox="1"/>
          <p:nvPr/>
        </p:nvSpPr>
        <p:spPr>
          <a:xfrm>
            <a:off x="1866770" y="2430476"/>
            <a:ext cx="3028261" cy="954107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>
                <a:solidFill>
                  <a:prstClr val="black"/>
                </a:solidFill>
                <a:highlight>
                  <a:srgbClr val="FFFF00"/>
                </a:highlight>
              </a:rPr>
              <a:t>Annotation </a:t>
            </a:r>
            <a:r>
              <a:rPr lang="en-GB" sz="1400" b="1" dirty="0">
                <a:solidFill>
                  <a:prstClr val="black"/>
                </a:solidFill>
              </a:rPr>
              <a:t>= </a:t>
            </a:r>
            <a:r>
              <a:rPr lang="en-GB" sz="1400" dirty="0">
                <a:solidFill>
                  <a:prstClr val="black"/>
                </a:solidFill>
              </a:rPr>
              <a:t>written notes in sketchbook that record your thoughts &amp; explain the thinking behind an idea or analyse a technique or artist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35834EE-B162-43B3-B610-C283C960C3A3}"/>
              </a:ext>
            </a:extLst>
          </p:cNvPr>
          <p:cNvSpPr txBox="1"/>
          <p:nvPr/>
        </p:nvSpPr>
        <p:spPr>
          <a:xfrm>
            <a:off x="1825862" y="3397897"/>
            <a:ext cx="121883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highlight>
                  <a:srgbClr val="FFFF00"/>
                </a:highlight>
              </a:rPr>
              <a:t>Artist links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C18F5CE-D9F7-4DCA-A6E3-44DA08FA1B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477" y="3397897"/>
            <a:ext cx="1430471" cy="1692329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F7A92BB9-A95C-45FC-980C-C9D98EF5F635}"/>
              </a:ext>
            </a:extLst>
          </p:cNvPr>
          <p:cNvSpPr txBox="1"/>
          <p:nvPr/>
        </p:nvSpPr>
        <p:spPr>
          <a:xfrm>
            <a:off x="1937807" y="6410190"/>
            <a:ext cx="1684063" cy="307777"/>
          </a:xfrm>
          <a:prstGeom prst="rect">
            <a:avLst/>
          </a:prstGeom>
          <a:solidFill>
            <a:srgbClr val="FFC000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>
                <a:latin typeface="Bell Gothic Std Light" panose="020B0606020203020204" pitchFamily="34" charset="0"/>
              </a:rPr>
              <a:t>Luke Dixon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1612C322-9A66-41B5-B9FD-386264D5D04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7341" y="680071"/>
            <a:ext cx="2162389" cy="1554827"/>
          </a:xfrm>
          <a:prstGeom prst="rect">
            <a:avLst/>
          </a:prstGeom>
        </p:spPr>
      </p:pic>
      <p:pic>
        <p:nvPicPr>
          <p:cNvPr id="10" name="Picture 9" descr="A painting of a person&#10;&#10;Description automatically generated">
            <a:extLst>
              <a:ext uri="{FF2B5EF4-FFF2-40B4-BE49-F238E27FC236}">
                <a16:creationId xmlns:a16="http://schemas.microsoft.com/office/drawing/2014/main" id="{907EDA88-7AF8-5BF0-BB19-A0D9B49BCA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5" y="3363734"/>
            <a:ext cx="1492751" cy="1624965"/>
          </a:xfrm>
          <a:prstGeom prst="rect">
            <a:avLst/>
          </a:prstGeom>
        </p:spPr>
      </p:pic>
      <p:pic>
        <p:nvPicPr>
          <p:cNvPr id="17" name="Picture 16" descr="A person wearing a hat&#10;&#10;Description automatically generated with low confidence">
            <a:extLst>
              <a:ext uri="{FF2B5EF4-FFF2-40B4-BE49-F238E27FC236}">
                <a16:creationId xmlns:a16="http://schemas.microsoft.com/office/drawing/2014/main" id="{3BA9E96B-1189-2CDA-9978-CD66771A141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18" y="3727713"/>
            <a:ext cx="1842960" cy="268130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E354698E-02B2-7B44-B1C4-F33C6D38E78D}"/>
              </a:ext>
            </a:extLst>
          </p:cNvPr>
          <p:cNvSpPr txBox="1"/>
          <p:nvPr/>
        </p:nvSpPr>
        <p:spPr>
          <a:xfrm>
            <a:off x="251793" y="4975447"/>
            <a:ext cx="1166692" cy="30777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Bell Gothic Std Light" panose="020B0606020203020204" pitchFamily="34" charset="0"/>
              </a:rPr>
              <a:t>Picasso</a:t>
            </a:r>
          </a:p>
        </p:txBody>
      </p:sp>
      <p:pic>
        <p:nvPicPr>
          <p:cNvPr id="8" name="Picture 7" descr="A wire sculpture of a person's face&#10;&#10;Description automatically generated with low confidence">
            <a:extLst>
              <a:ext uri="{FF2B5EF4-FFF2-40B4-BE49-F238E27FC236}">
                <a16:creationId xmlns:a16="http://schemas.microsoft.com/office/drawing/2014/main" id="{43F8E980-5036-3A2E-1BC0-0F9B2E084F2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2" y="5263171"/>
            <a:ext cx="1406941" cy="133724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BE24623-9F2B-50D7-A617-A405689C9A61}"/>
              </a:ext>
            </a:extLst>
          </p:cNvPr>
          <p:cNvSpPr txBox="1"/>
          <p:nvPr/>
        </p:nvSpPr>
        <p:spPr>
          <a:xfrm>
            <a:off x="251794" y="6510222"/>
            <a:ext cx="1277179" cy="307777"/>
          </a:xfrm>
          <a:prstGeom prst="rect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b="1" dirty="0">
                <a:latin typeface="Bell Gothic Std Light" panose="020B0606020203020204" pitchFamily="34" charset="0"/>
              </a:rPr>
              <a:t>Alex Calder</a:t>
            </a:r>
          </a:p>
        </p:txBody>
      </p:sp>
    </p:spTree>
    <p:extLst>
      <p:ext uri="{BB962C8B-B14F-4D97-AF65-F5344CB8AC3E}">
        <p14:creationId xmlns:p14="http://schemas.microsoft.com/office/powerpoint/2010/main" val="39123146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6065620d-dedf-4afc-a0b1-2a216887391d" xsi:nil="true"/>
    <lcf76f155ced4ddcb4097134ff3c332f xmlns="b35b5e6e-70c0-49f1-ac7d-c9f36d420d30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A8C1E827A394BBA5E79BEF4F788A7" ma:contentTypeVersion="15" ma:contentTypeDescription="Create a new document." ma:contentTypeScope="" ma:versionID="2547a66617b8a66b38ed5749d8bbbe9c">
  <xsd:schema xmlns:xsd="http://www.w3.org/2001/XMLSchema" xmlns:xs="http://www.w3.org/2001/XMLSchema" xmlns:p="http://schemas.microsoft.com/office/2006/metadata/properties" xmlns:ns2="b35b5e6e-70c0-49f1-ac7d-c9f36d420d30" xmlns:ns3="6065620d-dedf-4afc-a0b1-2a216887391d" targetNamespace="http://schemas.microsoft.com/office/2006/metadata/properties" ma:root="true" ma:fieldsID="c0b32205b794eec201c0866e8135ad5b" ns2:_="" ns3:_="">
    <xsd:import namespace="b35b5e6e-70c0-49f1-ac7d-c9f36d420d30"/>
    <xsd:import namespace="6065620d-dedf-4afc-a0b1-2a21688739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5b5e6e-70c0-49f1-ac7d-c9f36d420d3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3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ddb6dc34-1f5c-4b82-be69-624dc3fb14e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65620d-dedf-4afc-a0b1-2a216887391d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eb8c4c6-3223-4c49-ba3f-dcd5e4d259cc}" ma:internalName="TaxCatchAll" ma:showField="CatchAllData" ma:web="6065620d-dedf-4afc-a0b1-2a21688739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566A088-13C4-49EE-BEAE-8B3314F74C66}">
  <ds:schemaRefs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2006/metadata/properties"/>
    <ds:schemaRef ds:uri="http://schemas.microsoft.com/office/infopath/2007/PartnerControls"/>
    <ds:schemaRef ds:uri="http://purl.org/dc/elements/1.1/"/>
    <ds:schemaRef ds:uri="b35b5e6e-70c0-49f1-ac7d-c9f36d420d30"/>
    <ds:schemaRef ds:uri="http://schemas.openxmlformats.org/package/2006/metadata/core-properties"/>
    <ds:schemaRef ds:uri="6065620d-dedf-4afc-a0b1-2a216887391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1ECEBBC-7D19-482F-86FF-0948D450844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507E97B-5B04-4900-B133-8ECBB929D005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2528</TotalTime>
  <Words>755</Words>
  <Application>Microsoft Office PowerPoint</Application>
  <PresentationFormat>A4 Paper (210x297 mm)</PresentationFormat>
  <Paragraphs>136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10" baseType="lpstr">
      <vt:lpstr>Arial</vt:lpstr>
      <vt:lpstr>Arial</vt:lpstr>
      <vt:lpstr>Bell Gothic Std Black</vt:lpstr>
      <vt:lpstr>Bell Gothic Std Light</vt:lpstr>
      <vt:lpstr>Calibri</vt:lpstr>
      <vt:lpstr>Calibri Light</vt:lpstr>
      <vt:lpstr>GillSansMT-Bold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Brennan M</dc:creator>
  <cp:lastModifiedBy>Brennan M</cp:lastModifiedBy>
  <cp:revision>291</cp:revision>
  <cp:lastPrinted>2022-11-07T10:48:53Z</cp:lastPrinted>
  <dcterms:created xsi:type="dcterms:W3CDTF">2020-07-01T21:38:53Z</dcterms:created>
  <dcterms:modified xsi:type="dcterms:W3CDTF">2023-08-28T15:54:43Z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0x010100483A8C1E827A394BBA5E79BEF4F788A7</vt:lpwstr>
  </property>
  <property fmtid="{D5CDD505-2E9C-101B-9397-08002B2CF9AE}" pid="3" name="Order">
    <vt:r8>9869500</vt:r8>
  </property>
  <property fmtid="{D5CDD505-2E9C-101B-9397-08002B2CF9AE}" pid="4" name="MediaServiceImageTags">
    <vt:lpwstr/>
  </property>
</Properties>
</file>