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5940675A-B579-460E-94D1-54222C63F5DA}" styleName="">
    <a:wholeTbl>
      <a:tcTxStyle>
        <a:font>
          <a:latin typeface="+mn-lt"/>
          <a:ea typeface="+mn-ea"/>
          <a:cs typeface="+mn-cs"/>
        </a:font>
        <a:srgbClr val="000000"/>
      </a:tcTxStyle>
      <a:tcStyle>
        <a:tcBdr>
          <a:left>
            <a:ln w="12701" cap="flat" cmpd="sng" algn="ctr">
              <a:solidFill>
                <a:srgbClr val="000000"/>
              </a:solidFill>
              <a:prstDash val="solid"/>
              <a:round/>
              <a:headEnd type="none" w="med" len="med"/>
              <a:tailEnd type="none" w="med" len="med"/>
            </a:ln>
          </a:left>
          <a:right>
            <a:ln w="12701" cap="flat" cmpd="sng" algn="ctr">
              <a:solidFill>
                <a:srgbClr val="000000"/>
              </a:solidFill>
              <a:prstDash val="solid"/>
              <a:round/>
              <a:headEnd type="none" w="med" len="med"/>
              <a:tailEnd type="none" w="med" len="med"/>
            </a:ln>
          </a:right>
          <a:top>
            <a:ln w="12701" cap="flat" cmpd="sng" algn="ctr">
              <a:solidFill>
                <a:srgbClr val="000000"/>
              </a:solidFill>
              <a:prstDash val="solid"/>
              <a:round/>
              <a:headEnd type="none" w="med" len="med"/>
              <a:tailEnd type="none" w="med" len="med"/>
            </a:ln>
          </a:top>
          <a:bottom>
            <a:ln w="12701" cap="flat" cmpd="sng" algn="ctr">
              <a:solidFill>
                <a:srgbClr val="000000"/>
              </a:solidFill>
              <a:prstDash val="solid"/>
              <a:round/>
              <a:headEnd type="none" w="med" len="med"/>
              <a:tailEnd type="none" w="med" len="med"/>
            </a:ln>
          </a:bottom>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44"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sgrove D" userId="5df83418-08f8-4c1d-ad42-e95d5afca605" providerId="ADAL" clId="{86BC74D9-CE73-CE45-865A-CF3F9451CB7A}"/>
    <pc:docChg chg="modSld">
      <pc:chgData name="Cosgrove D" userId="5df83418-08f8-4c1d-ad42-e95d5afca605" providerId="ADAL" clId="{86BC74D9-CE73-CE45-865A-CF3F9451CB7A}" dt="2023-08-31T13:35:54.102" v="35" actId="113"/>
      <pc:docMkLst>
        <pc:docMk/>
      </pc:docMkLst>
      <pc:sldChg chg="modSp">
        <pc:chgData name="Cosgrove D" userId="5df83418-08f8-4c1d-ad42-e95d5afca605" providerId="ADAL" clId="{86BC74D9-CE73-CE45-865A-CF3F9451CB7A}" dt="2023-08-31T13:35:54.102" v="35" actId="113"/>
        <pc:sldMkLst>
          <pc:docMk/>
          <pc:sldMk cId="0" sldId="256"/>
        </pc:sldMkLst>
        <pc:graphicFrameChg chg="modGraphic">
          <ac:chgData name="Cosgrove D" userId="5df83418-08f8-4c1d-ad42-e95d5afca605" providerId="ADAL" clId="{86BC74D9-CE73-CE45-865A-CF3F9451CB7A}" dt="2023-08-31T13:35:54.102" v="35" actId="113"/>
          <ac:graphicFrameMkLst>
            <pc:docMk/>
            <pc:sldMk cId="0" sldId="256"/>
            <ac:graphicFrameMk id="33" creationId="{F7DD39A0-A06A-DAB3-EF37-7A9AC9EE04E7}"/>
          </ac:graphicFrameMkLst>
        </pc:graphicFrameChg>
      </pc:sldChg>
    </pc:docChg>
  </pc:docChgLst>
  <pc:docChgLst>
    <pc:chgData name="Cosgrove D" userId="5df83418-08f8-4c1d-ad42-e95d5afca605" providerId="ADAL" clId="{6A9E5AC7-4DE8-4509-9E76-ACD5AEC824E2}"/>
    <pc:docChg chg="undo custSel addSld delSld modSld">
      <pc:chgData name="Cosgrove D" userId="5df83418-08f8-4c1d-ad42-e95d5afca605" providerId="ADAL" clId="{6A9E5AC7-4DE8-4509-9E76-ACD5AEC824E2}" dt="2023-08-30T11:54:36.533" v="3624" actId="14100"/>
      <pc:docMkLst>
        <pc:docMk/>
      </pc:docMkLst>
      <pc:sldChg chg="addSp delSp modSp mod">
        <pc:chgData name="Cosgrove D" userId="5df83418-08f8-4c1d-ad42-e95d5afca605" providerId="ADAL" clId="{6A9E5AC7-4DE8-4509-9E76-ACD5AEC824E2}" dt="2023-08-30T11:53:49.296" v="3616" actId="1076"/>
        <pc:sldMkLst>
          <pc:docMk/>
          <pc:sldMk cId="0" sldId="256"/>
        </pc:sldMkLst>
        <pc:spChg chg="del">
          <ac:chgData name="Cosgrove D" userId="5df83418-08f8-4c1d-ad42-e95d5afca605" providerId="ADAL" clId="{6A9E5AC7-4DE8-4509-9E76-ACD5AEC824E2}" dt="2023-08-30T10:20:56.954" v="104" actId="21"/>
          <ac:spMkLst>
            <pc:docMk/>
            <pc:sldMk cId="0" sldId="256"/>
            <ac:spMk id="3" creationId="{DA46AF6B-CF9A-561F-0667-FD50B44CAB1D}"/>
          </ac:spMkLst>
        </pc:spChg>
        <pc:spChg chg="add mod ord">
          <ac:chgData name="Cosgrove D" userId="5df83418-08f8-4c1d-ad42-e95d5afca605" providerId="ADAL" clId="{6A9E5AC7-4DE8-4509-9E76-ACD5AEC824E2}" dt="2023-08-30T11:02:43.489" v="1721" actId="1076"/>
          <ac:spMkLst>
            <pc:docMk/>
            <pc:sldMk cId="0" sldId="256"/>
            <ac:spMk id="5" creationId="{5E856AD6-5246-9151-B891-ACD04A2D0342}"/>
          </ac:spMkLst>
        </pc:spChg>
        <pc:spChg chg="add mod ord">
          <ac:chgData name="Cosgrove D" userId="5df83418-08f8-4c1d-ad42-e95d5afca605" providerId="ADAL" clId="{6A9E5AC7-4DE8-4509-9E76-ACD5AEC824E2}" dt="2023-08-30T11:11:32.534" v="2000" actId="167"/>
          <ac:spMkLst>
            <pc:docMk/>
            <pc:sldMk cId="0" sldId="256"/>
            <ac:spMk id="18" creationId="{1D2E67E2-D39B-4B0B-A36D-E9D60A8147F8}"/>
          </ac:spMkLst>
        </pc:spChg>
        <pc:spChg chg="mod">
          <ac:chgData name="Cosgrove D" userId="5df83418-08f8-4c1d-ad42-e95d5afca605" providerId="ADAL" clId="{6A9E5AC7-4DE8-4509-9E76-ACD5AEC824E2}" dt="2023-08-30T11:04:50.890" v="1733" actId="14100"/>
          <ac:spMkLst>
            <pc:docMk/>
            <pc:sldMk cId="0" sldId="256"/>
            <ac:spMk id="34" creationId="{9C538A78-D8AB-AB22-2F1D-B8140BA24AE1}"/>
          </ac:spMkLst>
        </pc:spChg>
        <pc:spChg chg="del">
          <ac:chgData name="Cosgrove D" userId="5df83418-08f8-4c1d-ad42-e95d5afca605" providerId="ADAL" clId="{6A9E5AC7-4DE8-4509-9E76-ACD5AEC824E2}" dt="2023-08-30T10:20:24.253" v="94" actId="21"/>
          <ac:spMkLst>
            <pc:docMk/>
            <pc:sldMk cId="0" sldId="256"/>
            <ac:spMk id="37" creationId="{07961139-E67B-058D-AA73-A6E63E1CF559}"/>
          </ac:spMkLst>
        </pc:spChg>
        <pc:spChg chg="del">
          <ac:chgData name="Cosgrove D" userId="5df83418-08f8-4c1d-ad42-e95d5afca605" providerId="ADAL" clId="{6A9E5AC7-4DE8-4509-9E76-ACD5AEC824E2}" dt="2023-08-30T10:20:33.831" v="98" actId="21"/>
          <ac:spMkLst>
            <pc:docMk/>
            <pc:sldMk cId="0" sldId="256"/>
            <ac:spMk id="40" creationId="{7FAC587C-B44F-C1A8-CCF7-CA616D5E6B74}"/>
          </ac:spMkLst>
        </pc:spChg>
        <pc:spChg chg="del">
          <ac:chgData name="Cosgrove D" userId="5df83418-08f8-4c1d-ad42-e95d5afca605" providerId="ADAL" clId="{6A9E5AC7-4DE8-4509-9E76-ACD5AEC824E2}" dt="2023-08-30T10:20:28.295" v="96" actId="21"/>
          <ac:spMkLst>
            <pc:docMk/>
            <pc:sldMk cId="0" sldId="256"/>
            <ac:spMk id="41" creationId="{62457F3F-B2F1-4A53-5E27-5D8F4FADE07F}"/>
          </ac:spMkLst>
        </pc:spChg>
        <pc:spChg chg="del">
          <ac:chgData name="Cosgrove D" userId="5df83418-08f8-4c1d-ad42-e95d5afca605" providerId="ADAL" clId="{6A9E5AC7-4DE8-4509-9E76-ACD5AEC824E2}" dt="2023-08-30T10:20:31.052" v="97" actId="21"/>
          <ac:spMkLst>
            <pc:docMk/>
            <pc:sldMk cId="0" sldId="256"/>
            <ac:spMk id="43" creationId="{C32B2A47-FC15-337B-F8E1-D0EAE3A77312}"/>
          </ac:spMkLst>
        </pc:spChg>
        <pc:spChg chg="del">
          <ac:chgData name="Cosgrove D" userId="5df83418-08f8-4c1d-ad42-e95d5afca605" providerId="ADAL" clId="{6A9E5AC7-4DE8-4509-9E76-ACD5AEC824E2}" dt="2023-08-30T10:20:51.416" v="102" actId="21"/>
          <ac:spMkLst>
            <pc:docMk/>
            <pc:sldMk cId="0" sldId="256"/>
            <ac:spMk id="46" creationId="{C01FBB14-8D7D-6BB6-65ED-A76B2B8468F0}"/>
          </ac:spMkLst>
        </pc:spChg>
        <pc:spChg chg="del">
          <ac:chgData name="Cosgrove D" userId="5df83418-08f8-4c1d-ad42-e95d5afca605" providerId="ADAL" clId="{6A9E5AC7-4DE8-4509-9E76-ACD5AEC824E2}" dt="2023-08-30T10:20:42.121" v="99" actId="21"/>
          <ac:spMkLst>
            <pc:docMk/>
            <pc:sldMk cId="0" sldId="256"/>
            <ac:spMk id="48" creationId="{A0368CB9-FCE2-72D0-8E9E-58A9CE1952C6}"/>
          </ac:spMkLst>
        </pc:spChg>
        <pc:spChg chg="del">
          <ac:chgData name="Cosgrove D" userId="5df83418-08f8-4c1d-ad42-e95d5afca605" providerId="ADAL" clId="{6A9E5AC7-4DE8-4509-9E76-ACD5AEC824E2}" dt="2023-08-30T10:20:48.008" v="101" actId="21"/>
          <ac:spMkLst>
            <pc:docMk/>
            <pc:sldMk cId="0" sldId="256"/>
            <ac:spMk id="50" creationId="{EE8616B3-C996-23C3-9CBE-7B8E78D511EC}"/>
          </ac:spMkLst>
        </pc:spChg>
        <pc:spChg chg="mod">
          <ac:chgData name="Cosgrove D" userId="5df83418-08f8-4c1d-ad42-e95d5afca605" providerId="ADAL" clId="{6A9E5AC7-4DE8-4509-9E76-ACD5AEC824E2}" dt="2023-08-30T10:39:21.399" v="1139" actId="14100"/>
          <ac:spMkLst>
            <pc:docMk/>
            <pc:sldMk cId="0" sldId="256"/>
            <ac:spMk id="51" creationId="{3E82F8B8-9DCF-0E49-76BC-FABD07E49AA0}"/>
          </ac:spMkLst>
        </pc:spChg>
        <pc:spChg chg="del">
          <ac:chgData name="Cosgrove D" userId="5df83418-08f8-4c1d-ad42-e95d5afca605" providerId="ADAL" clId="{6A9E5AC7-4DE8-4509-9E76-ACD5AEC824E2}" dt="2023-08-30T10:21:01.162" v="106" actId="21"/>
          <ac:spMkLst>
            <pc:docMk/>
            <pc:sldMk cId="0" sldId="256"/>
            <ac:spMk id="54" creationId="{40FCAE97-8D16-8C91-CAA3-0B7F288CC8D4}"/>
          </ac:spMkLst>
        </pc:spChg>
        <pc:spChg chg="del">
          <ac:chgData name="Cosgrove D" userId="5df83418-08f8-4c1d-ad42-e95d5afca605" providerId="ADAL" clId="{6A9E5AC7-4DE8-4509-9E76-ACD5AEC824E2}" dt="2023-08-30T10:21:03.292" v="107" actId="21"/>
          <ac:spMkLst>
            <pc:docMk/>
            <pc:sldMk cId="0" sldId="256"/>
            <ac:spMk id="56" creationId="{BCCD1C89-9D44-2F8B-A353-C3897DAC3FCC}"/>
          </ac:spMkLst>
        </pc:spChg>
        <pc:spChg chg="del">
          <ac:chgData name="Cosgrove D" userId="5df83418-08f8-4c1d-ad42-e95d5afca605" providerId="ADAL" clId="{6A9E5AC7-4DE8-4509-9E76-ACD5AEC824E2}" dt="2023-08-30T10:21:05.028" v="108" actId="21"/>
          <ac:spMkLst>
            <pc:docMk/>
            <pc:sldMk cId="0" sldId="256"/>
            <ac:spMk id="59" creationId="{8048FB6F-9A80-2639-2DA1-86AEFE42EEF0}"/>
          </ac:spMkLst>
        </pc:spChg>
        <pc:spChg chg="del">
          <ac:chgData name="Cosgrove D" userId="5df83418-08f8-4c1d-ad42-e95d5afca605" providerId="ADAL" clId="{6A9E5AC7-4DE8-4509-9E76-ACD5AEC824E2}" dt="2023-08-30T10:21:20.906" v="111" actId="21"/>
          <ac:spMkLst>
            <pc:docMk/>
            <pc:sldMk cId="0" sldId="256"/>
            <ac:spMk id="61" creationId="{D5916F92-F154-F656-7A92-BDEEC5CEE9A9}"/>
          </ac:spMkLst>
        </pc:spChg>
        <pc:spChg chg="del">
          <ac:chgData name="Cosgrove D" userId="5df83418-08f8-4c1d-ad42-e95d5afca605" providerId="ADAL" clId="{6A9E5AC7-4DE8-4509-9E76-ACD5AEC824E2}" dt="2023-08-30T10:21:22.742" v="112" actId="21"/>
          <ac:spMkLst>
            <pc:docMk/>
            <pc:sldMk cId="0" sldId="256"/>
            <ac:spMk id="65" creationId="{2CD6CC4E-9382-D794-A5DE-5C574720E694}"/>
          </ac:spMkLst>
        </pc:spChg>
        <pc:spChg chg="del">
          <ac:chgData name="Cosgrove D" userId="5df83418-08f8-4c1d-ad42-e95d5afca605" providerId="ADAL" clId="{6A9E5AC7-4DE8-4509-9E76-ACD5AEC824E2}" dt="2023-08-30T10:21:24.603" v="113" actId="21"/>
          <ac:spMkLst>
            <pc:docMk/>
            <pc:sldMk cId="0" sldId="256"/>
            <ac:spMk id="67" creationId="{895EAD95-2096-AE63-AB36-6A17E5F97E80}"/>
          </ac:spMkLst>
        </pc:spChg>
        <pc:spChg chg="del">
          <ac:chgData name="Cosgrove D" userId="5df83418-08f8-4c1d-ad42-e95d5afca605" providerId="ADAL" clId="{6A9E5AC7-4DE8-4509-9E76-ACD5AEC824E2}" dt="2023-08-30T10:21:19.166" v="110" actId="21"/>
          <ac:spMkLst>
            <pc:docMk/>
            <pc:sldMk cId="0" sldId="256"/>
            <ac:spMk id="68" creationId="{EA72A69A-121F-EEE8-1BF9-D4CA6120DF10}"/>
          </ac:spMkLst>
        </pc:spChg>
        <pc:spChg chg="del">
          <ac:chgData name="Cosgrove D" userId="5df83418-08f8-4c1d-ad42-e95d5afca605" providerId="ADAL" clId="{6A9E5AC7-4DE8-4509-9E76-ACD5AEC824E2}" dt="2023-08-30T10:21:32.242" v="116" actId="21"/>
          <ac:spMkLst>
            <pc:docMk/>
            <pc:sldMk cId="0" sldId="256"/>
            <ac:spMk id="71" creationId="{A2F1DA38-FFD1-6E9B-8FA8-102C381CBC06}"/>
          </ac:spMkLst>
        </pc:spChg>
        <pc:spChg chg="del">
          <ac:chgData name="Cosgrove D" userId="5df83418-08f8-4c1d-ad42-e95d5afca605" providerId="ADAL" clId="{6A9E5AC7-4DE8-4509-9E76-ACD5AEC824E2}" dt="2023-08-30T10:21:36.600" v="118" actId="21"/>
          <ac:spMkLst>
            <pc:docMk/>
            <pc:sldMk cId="0" sldId="256"/>
            <ac:spMk id="72" creationId="{6CFF5ADE-DC67-89F1-71D2-8436B2F3D660}"/>
          </ac:spMkLst>
        </pc:spChg>
        <pc:spChg chg="del">
          <ac:chgData name="Cosgrove D" userId="5df83418-08f8-4c1d-ad42-e95d5afca605" providerId="ADAL" clId="{6A9E5AC7-4DE8-4509-9E76-ACD5AEC824E2}" dt="2023-08-30T10:21:29.792" v="115" actId="21"/>
          <ac:spMkLst>
            <pc:docMk/>
            <pc:sldMk cId="0" sldId="256"/>
            <ac:spMk id="73" creationId="{E11AEAB0-9877-4941-91CF-70CF2EAF2955}"/>
          </ac:spMkLst>
        </pc:spChg>
        <pc:spChg chg="del">
          <ac:chgData name="Cosgrove D" userId="5df83418-08f8-4c1d-ad42-e95d5afca605" providerId="ADAL" clId="{6A9E5AC7-4DE8-4509-9E76-ACD5AEC824E2}" dt="2023-08-30T10:21:41.840" v="121" actId="21"/>
          <ac:spMkLst>
            <pc:docMk/>
            <pc:sldMk cId="0" sldId="256"/>
            <ac:spMk id="74" creationId="{83C0A60B-5723-96BC-D86C-996DC97C0B67}"/>
          </ac:spMkLst>
        </pc:spChg>
        <pc:graphicFrameChg chg="add mod modGraphic">
          <ac:chgData name="Cosgrove D" userId="5df83418-08f8-4c1d-ad42-e95d5afca605" providerId="ADAL" clId="{6A9E5AC7-4DE8-4509-9E76-ACD5AEC824E2}" dt="2023-08-30T11:02:20.362" v="1716" actId="14100"/>
          <ac:graphicFrameMkLst>
            <pc:docMk/>
            <pc:sldMk cId="0" sldId="256"/>
            <ac:graphicFrameMk id="2" creationId="{ECFBB979-4A6E-8184-9FCC-D4BB16E67FAF}"/>
          </ac:graphicFrameMkLst>
        </pc:graphicFrameChg>
        <pc:graphicFrameChg chg="add mod modGraphic">
          <ac:chgData name="Cosgrove D" userId="5df83418-08f8-4c1d-ad42-e95d5afca605" providerId="ADAL" clId="{6A9E5AC7-4DE8-4509-9E76-ACD5AEC824E2}" dt="2023-08-30T11:04:14.575" v="1727" actId="14100"/>
          <ac:graphicFrameMkLst>
            <pc:docMk/>
            <pc:sldMk cId="0" sldId="256"/>
            <ac:graphicFrameMk id="4" creationId="{6764285F-AFE7-E865-41D6-23D99DB9CE5A}"/>
          </ac:graphicFrameMkLst>
        </pc:graphicFrameChg>
        <pc:graphicFrameChg chg="del">
          <ac:chgData name="Cosgrove D" userId="5df83418-08f8-4c1d-ad42-e95d5afca605" providerId="ADAL" clId="{6A9E5AC7-4DE8-4509-9E76-ACD5AEC824E2}" dt="2023-08-30T10:21:10.407" v="109" actId="21"/>
          <ac:graphicFrameMkLst>
            <pc:docMk/>
            <pc:sldMk cId="0" sldId="256"/>
            <ac:graphicFrameMk id="7" creationId="{BA92F18C-C033-9119-AA3B-34CB69291EEA}"/>
          </ac:graphicFrameMkLst>
        </pc:graphicFrameChg>
        <pc:graphicFrameChg chg="del">
          <ac:chgData name="Cosgrove D" userId="5df83418-08f8-4c1d-ad42-e95d5afca605" providerId="ADAL" clId="{6A9E5AC7-4DE8-4509-9E76-ACD5AEC824E2}" dt="2023-08-30T10:20:55.001" v="103" actId="21"/>
          <ac:graphicFrameMkLst>
            <pc:docMk/>
            <pc:sldMk cId="0" sldId="256"/>
            <ac:graphicFrameMk id="8" creationId="{08CEA642-2F72-0E16-AF33-6EDEDD52CB62}"/>
          </ac:graphicFrameMkLst>
        </pc:graphicFrameChg>
        <pc:graphicFrameChg chg="del">
          <ac:chgData name="Cosgrove D" userId="5df83418-08f8-4c1d-ad42-e95d5afca605" providerId="ADAL" clId="{6A9E5AC7-4DE8-4509-9E76-ACD5AEC824E2}" dt="2023-08-30T10:21:28.039" v="114" actId="21"/>
          <ac:graphicFrameMkLst>
            <pc:docMk/>
            <pc:sldMk cId="0" sldId="256"/>
            <ac:graphicFrameMk id="9" creationId="{42510FEE-0432-CB29-B4C3-CFB768E6DA65}"/>
          </ac:graphicFrameMkLst>
        </pc:graphicFrameChg>
        <pc:graphicFrameChg chg="add mod">
          <ac:chgData name="Cosgrove D" userId="5df83418-08f8-4c1d-ad42-e95d5afca605" providerId="ADAL" clId="{6A9E5AC7-4DE8-4509-9E76-ACD5AEC824E2}" dt="2023-08-30T10:54:26.902" v="1588" actId="1076"/>
          <ac:graphicFrameMkLst>
            <pc:docMk/>
            <pc:sldMk cId="0" sldId="256"/>
            <ac:graphicFrameMk id="10" creationId="{51732B24-769D-29D4-EC97-5BE0D9A8A721}"/>
          </ac:graphicFrameMkLst>
        </pc:graphicFrameChg>
        <pc:graphicFrameChg chg="add mod modGraphic">
          <ac:chgData name="Cosgrove D" userId="5df83418-08f8-4c1d-ad42-e95d5afca605" providerId="ADAL" clId="{6A9E5AC7-4DE8-4509-9E76-ACD5AEC824E2}" dt="2023-08-30T11:10:51.822" v="1994" actId="115"/>
          <ac:graphicFrameMkLst>
            <pc:docMk/>
            <pc:sldMk cId="0" sldId="256"/>
            <ac:graphicFrameMk id="11" creationId="{8CCB7ACF-4C02-C092-D196-48EDD26A7F3A}"/>
          </ac:graphicFrameMkLst>
        </pc:graphicFrameChg>
        <pc:graphicFrameChg chg="add mod modGraphic">
          <ac:chgData name="Cosgrove D" userId="5df83418-08f8-4c1d-ad42-e95d5afca605" providerId="ADAL" clId="{6A9E5AC7-4DE8-4509-9E76-ACD5AEC824E2}" dt="2023-08-30T11:13:10.476" v="2061" actId="20577"/>
          <ac:graphicFrameMkLst>
            <pc:docMk/>
            <pc:sldMk cId="0" sldId="256"/>
            <ac:graphicFrameMk id="12" creationId="{79A80909-D6BE-7995-EC2A-20AFCF5FF216}"/>
          </ac:graphicFrameMkLst>
        </pc:graphicFrameChg>
        <pc:graphicFrameChg chg="add del mod">
          <ac:chgData name="Cosgrove D" userId="5df83418-08f8-4c1d-ad42-e95d5afca605" providerId="ADAL" clId="{6A9E5AC7-4DE8-4509-9E76-ACD5AEC824E2}" dt="2023-08-30T11:04:55.668" v="1735"/>
          <ac:graphicFrameMkLst>
            <pc:docMk/>
            <pc:sldMk cId="0" sldId="256"/>
            <ac:graphicFrameMk id="13" creationId="{DFD88036-9D46-C71D-E7AE-A15C29A85A12}"/>
          </ac:graphicFrameMkLst>
        </pc:graphicFrameChg>
        <pc:graphicFrameChg chg="add mod modGraphic">
          <ac:chgData name="Cosgrove D" userId="5df83418-08f8-4c1d-ad42-e95d5afca605" providerId="ADAL" clId="{6A9E5AC7-4DE8-4509-9E76-ACD5AEC824E2}" dt="2023-08-30T11:09:59.460" v="1927" actId="14100"/>
          <ac:graphicFrameMkLst>
            <pc:docMk/>
            <pc:sldMk cId="0" sldId="256"/>
            <ac:graphicFrameMk id="14" creationId="{E7909415-C2DF-D1C1-8AB6-57465C9F5506}"/>
          </ac:graphicFrameMkLst>
        </pc:graphicFrameChg>
        <pc:graphicFrameChg chg="add mod modGraphic">
          <ac:chgData name="Cosgrove D" userId="5df83418-08f8-4c1d-ad42-e95d5afca605" providerId="ADAL" clId="{6A9E5AC7-4DE8-4509-9E76-ACD5AEC824E2}" dt="2023-08-30T11:10:01.673" v="1928" actId="14100"/>
          <ac:graphicFrameMkLst>
            <pc:docMk/>
            <pc:sldMk cId="0" sldId="256"/>
            <ac:graphicFrameMk id="15" creationId="{896E94BB-B44B-A8B0-1A16-3464BB2F4360}"/>
          </ac:graphicFrameMkLst>
        </pc:graphicFrameChg>
        <pc:graphicFrameChg chg="add del mod">
          <ac:chgData name="Cosgrove D" userId="5df83418-08f8-4c1d-ad42-e95d5afca605" providerId="ADAL" clId="{6A9E5AC7-4DE8-4509-9E76-ACD5AEC824E2}" dt="2023-08-30T11:08:56.632" v="1916"/>
          <ac:graphicFrameMkLst>
            <pc:docMk/>
            <pc:sldMk cId="0" sldId="256"/>
            <ac:graphicFrameMk id="16" creationId="{5FC4A9D4-0602-A119-5B16-08A68335C582}"/>
          </ac:graphicFrameMkLst>
        </pc:graphicFrameChg>
        <pc:graphicFrameChg chg="add mod modGraphic">
          <ac:chgData name="Cosgrove D" userId="5df83418-08f8-4c1d-ad42-e95d5afca605" providerId="ADAL" clId="{6A9E5AC7-4DE8-4509-9E76-ACD5AEC824E2}" dt="2023-08-30T11:53:49.296" v="3616" actId="1076"/>
          <ac:graphicFrameMkLst>
            <pc:docMk/>
            <pc:sldMk cId="0" sldId="256"/>
            <ac:graphicFrameMk id="17" creationId="{48EDC39E-DAE4-13B6-E24F-9D4EA5D597F9}"/>
          </ac:graphicFrameMkLst>
        </pc:graphicFrameChg>
        <pc:graphicFrameChg chg="add mod modGraphic">
          <ac:chgData name="Cosgrove D" userId="5df83418-08f8-4c1d-ad42-e95d5afca605" providerId="ADAL" clId="{6A9E5AC7-4DE8-4509-9E76-ACD5AEC824E2}" dt="2023-08-30T11:24:09.117" v="2428" actId="207"/>
          <ac:graphicFrameMkLst>
            <pc:docMk/>
            <pc:sldMk cId="0" sldId="256"/>
            <ac:graphicFrameMk id="19" creationId="{987EFE4B-18BE-F223-BF06-535FA9931D8B}"/>
          </ac:graphicFrameMkLst>
        </pc:graphicFrameChg>
        <pc:graphicFrameChg chg="mod modGraphic">
          <ac:chgData name="Cosgrove D" userId="5df83418-08f8-4c1d-ad42-e95d5afca605" providerId="ADAL" clId="{6A9E5AC7-4DE8-4509-9E76-ACD5AEC824E2}" dt="2023-08-30T10:58:47.216" v="1596" actId="14100"/>
          <ac:graphicFrameMkLst>
            <pc:docMk/>
            <pc:sldMk cId="0" sldId="256"/>
            <ac:graphicFrameMk id="33" creationId="{F7DD39A0-A06A-DAB3-EF37-7A9AC9EE04E7}"/>
          </ac:graphicFrameMkLst>
        </pc:graphicFrameChg>
        <pc:graphicFrameChg chg="del">
          <ac:chgData name="Cosgrove D" userId="5df83418-08f8-4c1d-ad42-e95d5afca605" providerId="ADAL" clId="{6A9E5AC7-4DE8-4509-9E76-ACD5AEC824E2}" dt="2023-08-30T10:21:39.930" v="120" actId="21"/>
          <ac:graphicFrameMkLst>
            <pc:docMk/>
            <pc:sldMk cId="0" sldId="256"/>
            <ac:graphicFrameMk id="35" creationId="{7A4BB594-7354-2647-447D-83471E314FF2}"/>
          </ac:graphicFrameMkLst>
        </pc:graphicFrameChg>
        <pc:picChg chg="add mod ord">
          <ac:chgData name="Cosgrove D" userId="5df83418-08f8-4c1d-ad42-e95d5afca605" providerId="ADAL" clId="{6A9E5AC7-4DE8-4509-9E76-ACD5AEC824E2}" dt="2023-08-30T10:48:46.527" v="1446" actId="167"/>
          <ac:picMkLst>
            <pc:docMk/>
            <pc:sldMk cId="0" sldId="256"/>
            <ac:picMk id="6" creationId="{2581D284-64EA-BEAC-1119-6AFEAAA948B7}"/>
          </ac:picMkLst>
        </pc:picChg>
        <pc:picChg chg="add mod">
          <ac:chgData name="Cosgrove D" userId="5df83418-08f8-4c1d-ad42-e95d5afca605" providerId="ADAL" clId="{6A9E5AC7-4DE8-4509-9E76-ACD5AEC824E2}" dt="2023-08-30T11:16:46.858" v="2161" actId="1076"/>
          <ac:picMkLst>
            <pc:docMk/>
            <pc:sldMk cId="0" sldId="256"/>
            <ac:picMk id="20" creationId="{5476DBA0-8CE4-842F-E408-0F84DF9820CE}"/>
          </ac:picMkLst>
        </pc:picChg>
        <pc:picChg chg="del">
          <ac:chgData name="Cosgrove D" userId="5df83418-08f8-4c1d-ad42-e95d5afca605" providerId="ADAL" clId="{6A9E5AC7-4DE8-4509-9E76-ACD5AEC824E2}" dt="2023-08-30T10:20:26.198" v="95" actId="21"/>
          <ac:picMkLst>
            <pc:docMk/>
            <pc:sldMk cId="0" sldId="256"/>
            <ac:picMk id="38" creationId="{0CF2E03F-EF46-C460-4B5C-4B39FC820F23}"/>
          </ac:picMkLst>
        </pc:picChg>
        <pc:picChg chg="del">
          <ac:chgData name="Cosgrove D" userId="5df83418-08f8-4c1d-ad42-e95d5afca605" providerId="ADAL" clId="{6A9E5AC7-4DE8-4509-9E76-ACD5AEC824E2}" dt="2023-08-30T10:20:44.228" v="100" actId="21"/>
          <ac:picMkLst>
            <pc:docMk/>
            <pc:sldMk cId="0" sldId="256"/>
            <ac:picMk id="44" creationId="{FAE0225F-1414-7D36-4011-F9AFDDB2E665}"/>
          </ac:picMkLst>
        </pc:picChg>
        <pc:picChg chg="del">
          <ac:chgData name="Cosgrove D" userId="5df83418-08f8-4c1d-ad42-e95d5afca605" providerId="ADAL" clId="{6A9E5AC7-4DE8-4509-9E76-ACD5AEC824E2}" dt="2023-08-30T10:20:58.803" v="105" actId="21"/>
          <ac:picMkLst>
            <pc:docMk/>
            <pc:sldMk cId="0" sldId="256"/>
            <ac:picMk id="52" creationId="{1364D7BE-A04C-EA66-ACAE-4D2B99D11F83}"/>
          </ac:picMkLst>
        </pc:picChg>
        <pc:picChg chg="del">
          <ac:chgData name="Cosgrove D" userId="5df83418-08f8-4c1d-ad42-e95d5afca605" providerId="ADAL" clId="{6A9E5AC7-4DE8-4509-9E76-ACD5AEC824E2}" dt="2023-08-30T10:21:34.542" v="117" actId="21"/>
          <ac:picMkLst>
            <pc:docMk/>
            <pc:sldMk cId="0" sldId="256"/>
            <ac:picMk id="63" creationId="{EE170106-6ABC-7163-4893-302366B6121D}"/>
          </ac:picMkLst>
        </pc:picChg>
        <pc:picChg chg="del">
          <ac:chgData name="Cosgrove D" userId="5df83418-08f8-4c1d-ad42-e95d5afca605" providerId="ADAL" clId="{6A9E5AC7-4DE8-4509-9E76-ACD5AEC824E2}" dt="2023-08-30T10:21:38.299" v="119" actId="21"/>
          <ac:picMkLst>
            <pc:docMk/>
            <pc:sldMk cId="0" sldId="256"/>
            <ac:picMk id="69" creationId="{2D1D7574-337A-FBA8-07D3-134C951CD205}"/>
          </ac:picMkLst>
        </pc:picChg>
      </pc:sldChg>
      <pc:sldChg chg="addSp delSp modSp new mod">
        <pc:chgData name="Cosgrove D" userId="5df83418-08f8-4c1d-ad42-e95d5afca605" providerId="ADAL" clId="{6A9E5AC7-4DE8-4509-9E76-ACD5AEC824E2}" dt="2023-08-30T11:54:36.533" v="3624" actId="14100"/>
        <pc:sldMkLst>
          <pc:docMk/>
          <pc:sldMk cId="475725222" sldId="257"/>
        </pc:sldMkLst>
        <pc:spChg chg="del">
          <ac:chgData name="Cosgrove D" userId="5df83418-08f8-4c1d-ad42-e95d5afca605" providerId="ADAL" clId="{6A9E5AC7-4DE8-4509-9E76-ACD5AEC824E2}" dt="2023-08-30T11:17:47.579" v="2172" actId="21"/>
          <ac:spMkLst>
            <pc:docMk/>
            <pc:sldMk cId="475725222" sldId="257"/>
            <ac:spMk id="2" creationId="{C1844212-3FE7-295C-D465-1B46E90B090A}"/>
          </ac:spMkLst>
        </pc:spChg>
        <pc:spChg chg="del">
          <ac:chgData name="Cosgrove D" userId="5df83418-08f8-4c1d-ad42-e95d5afca605" providerId="ADAL" clId="{6A9E5AC7-4DE8-4509-9E76-ACD5AEC824E2}" dt="2023-08-30T11:17:49.439" v="2173" actId="21"/>
          <ac:spMkLst>
            <pc:docMk/>
            <pc:sldMk cId="475725222" sldId="257"/>
            <ac:spMk id="3" creationId="{035FFE04-240B-B0FC-1C99-E75AA7423AD4}"/>
          </ac:spMkLst>
        </pc:spChg>
        <pc:spChg chg="add mod">
          <ac:chgData name="Cosgrove D" userId="5df83418-08f8-4c1d-ad42-e95d5afca605" providerId="ADAL" clId="{6A9E5AC7-4DE8-4509-9E76-ACD5AEC824E2}" dt="2023-08-30T11:53:16.264" v="3615" actId="1076"/>
          <ac:spMkLst>
            <pc:docMk/>
            <pc:sldMk cId="475725222" sldId="257"/>
            <ac:spMk id="5" creationId="{5AE211BF-E774-617F-6245-92A1BD67FE5E}"/>
          </ac:spMkLst>
        </pc:spChg>
        <pc:spChg chg="add mod ord">
          <ac:chgData name="Cosgrove D" userId="5df83418-08f8-4c1d-ad42-e95d5afca605" providerId="ADAL" clId="{6A9E5AC7-4DE8-4509-9E76-ACD5AEC824E2}" dt="2023-08-30T11:47:10.701" v="3466" actId="14100"/>
          <ac:spMkLst>
            <pc:docMk/>
            <pc:sldMk cId="475725222" sldId="257"/>
            <ac:spMk id="9" creationId="{AAD7AC2D-EA80-801D-B4F6-6B024995F599}"/>
          </ac:spMkLst>
        </pc:spChg>
        <pc:spChg chg="add mod ord">
          <ac:chgData name="Cosgrove D" userId="5df83418-08f8-4c1d-ad42-e95d5afca605" providerId="ADAL" clId="{6A9E5AC7-4DE8-4509-9E76-ACD5AEC824E2}" dt="2023-08-30T11:54:16.247" v="3620" actId="167"/>
          <ac:spMkLst>
            <pc:docMk/>
            <pc:sldMk cId="475725222" sldId="257"/>
            <ac:spMk id="14" creationId="{CC9D790B-06BA-636B-E9A2-0CF1686E92BE}"/>
          </ac:spMkLst>
        </pc:spChg>
        <pc:graphicFrameChg chg="add mod modGraphic">
          <ac:chgData name="Cosgrove D" userId="5df83418-08f8-4c1d-ad42-e95d5afca605" providerId="ADAL" clId="{6A9E5AC7-4DE8-4509-9E76-ACD5AEC824E2}" dt="2023-08-30T11:23:16.902" v="2420" actId="14100"/>
          <ac:graphicFrameMkLst>
            <pc:docMk/>
            <pc:sldMk cId="475725222" sldId="257"/>
            <ac:graphicFrameMk id="4" creationId="{5E43FED7-C030-47C9-5247-31EC557446E6}"/>
          </ac:graphicFrameMkLst>
        </pc:graphicFrameChg>
        <pc:graphicFrameChg chg="add del mod">
          <ac:chgData name="Cosgrove D" userId="5df83418-08f8-4c1d-ad42-e95d5afca605" providerId="ADAL" clId="{6A9E5AC7-4DE8-4509-9E76-ACD5AEC824E2}" dt="2023-08-30T11:23:01.153" v="2417"/>
          <ac:graphicFrameMkLst>
            <pc:docMk/>
            <pc:sldMk cId="475725222" sldId="257"/>
            <ac:graphicFrameMk id="6" creationId="{2CEB393F-9D78-8DFF-3E48-B945616B43DF}"/>
          </ac:graphicFrameMkLst>
        </pc:graphicFrameChg>
        <pc:graphicFrameChg chg="add mod modGraphic">
          <ac:chgData name="Cosgrove D" userId="5df83418-08f8-4c1d-ad42-e95d5afca605" providerId="ADAL" clId="{6A9E5AC7-4DE8-4509-9E76-ACD5AEC824E2}" dt="2023-08-30T11:24:31.354" v="2429" actId="14100"/>
          <ac:graphicFrameMkLst>
            <pc:docMk/>
            <pc:sldMk cId="475725222" sldId="257"/>
            <ac:graphicFrameMk id="7" creationId="{7C590E11-B050-9069-6FCB-F3276EC48C10}"/>
          </ac:graphicFrameMkLst>
        </pc:graphicFrameChg>
        <pc:graphicFrameChg chg="add mod ord modGraphic">
          <ac:chgData name="Cosgrove D" userId="5df83418-08f8-4c1d-ad42-e95d5afca605" providerId="ADAL" clId="{6A9E5AC7-4DE8-4509-9E76-ACD5AEC824E2}" dt="2023-08-30T11:47:29.153" v="3471" actId="20577"/>
          <ac:graphicFrameMkLst>
            <pc:docMk/>
            <pc:sldMk cId="475725222" sldId="257"/>
            <ac:graphicFrameMk id="8" creationId="{E46F9D99-08CF-7FE8-17CD-8DA77CC8654C}"/>
          </ac:graphicFrameMkLst>
        </pc:graphicFrameChg>
        <pc:graphicFrameChg chg="add mod modGraphic">
          <ac:chgData name="Cosgrove D" userId="5df83418-08f8-4c1d-ad42-e95d5afca605" providerId="ADAL" clId="{6A9E5AC7-4DE8-4509-9E76-ACD5AEC824E2}" dt="2023-08-30T11:52:39.876" v="3612" actId="20577"/>
          <ac:graphicFrameMkLst>
            <pc:docMk/>
            <pc:sldMk cId="475725222" sldId="257"/>
            <ac:graphicFrameMk id="10" creationId="{DC3A7CF5-7070-BFDE-74AF-88808D1537C5}"/>
          </ac:graphicFrameMkLst>
        </pc:graphicFrameChg>
        <pc:graphicFrameChg chg="add mod modGraphic">
          <ac:chgData name="Cosgrove D" userId="5df83418-08f8-4c1d-ad42-e95d5afca605" providerId="ADAL" clId="{6A9E5AC7-4DE8-4509-9E76-ACD5AEC824E2}" dt="2023-08-30T11:47:51.661" v="3473" actId="14100"/>
          <ac:graphicFrameMkLst>
            <pc:docMk/>
            <pc:sldMk cId="475725222" sldId="257"/>
            <ac:graphicFrameMk id="11" creationId="{008EA248-863C-C6CC-A155-423626823F74}"/>
          </ac:graphicFrameMkLst>
        </pc:graphicFrameChg>
        <pc:graphicFrameChg chg="add mod modGraphic">
          <ac:chgData name="Cosgrove D" userId="5df83418-08f8-4c1d-ad42-e95d5afca605" providerId="ADAL" clId="{6A9E5AC7-4DE8-4509-9E76-ACD5AEC824E2}" dt="2023-08-30T11:54:36.533" v="3624" actId="14100"/>
          <ac:graphicFrameMkLst>
            <pc:docMk/>
            <pc:sldMk cId="475725222" sldId="257"/>
            <ac:graphicFrameMk id="12" creationId="{61D30D9E-CBF2-081A-7FA6-BE37C8B5E290}"/>
          </ac:graphicFrameMkLst>
        </pc:graphicFrameChg>
        <pc:graphicFrameChg chg="add mod modGraphic">
          <ac:chgData name="Cosgrove D" userId="5df83418-08f8-4c1d-ad42-e95d5afca605" providerId="ADAL" clId="{6A9E5AC7-4DE8-4509-9E76-ACD5AEC824E2}" dt="2023-08-30T11:54:30.013" v="3623" actId="1076"/>
          <ac:graphicFrameMkLst>
            <pc:docMk/>
            <pc:sldMk cId="475725222" sldId="257"/>
            <ac:graphicFrameMk id="13" creationId="{61F78B5B-2EF0-FE70-803E-462970F6684C}"/>
          </ac:graphicFrameMkLst>
        </pc:graphicFrameChg>
      </pc:sldChg>
      <pc:sldChg chg="del">
        <pc:chgData name="Cosgrove D" userId="5df83418-08f8-4c1d-ad42-e95d5afca605" providerId="ADAL" clId="{6A9E5AC7-4DE8-4509-9E76-ACD5AEC824E2}" dt="2023-08-30T10:21:44.025" v="122" actId="2696"/>
        <pc:sldMkLst>
          <pc:docMk/>
          <pc:sldMk cId="475725222"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77458-EC55-BEB9-81F1-B77664BC62AB}"/>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E29E4053-7E56-FDC3-B1C2-49658FFD3F7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59BC6411-4DF4-8E52-F29F-3E86A72423E1}"/>
              </a:ext>
            </a:extLst>
          </p:cNvPr>
          <p:cNvSpPr txBox="1">
            <a:spLocks noGrp="1"/>
          </p:cNvSpPr>
          <p:nvPr>
            <p:ph type="dt" sz="half" idx="7"/>
          </p:nvPr>
        </p:nvSpPr>
        <p:spPr/>
        <p:txBody>
          <a:bodyPr/>
          <a:lstStyle>
            <a:lvl1pPr>
              <a:defRPr/>
            </a:lvl1pPr>
          </a:lstStyle>
          <a:p>
            <a:pPr lvl="0"/>
            <a:fld id="{098C782A-C504-45F6-BFA4-EDF94588AC14}" type="datetime1">
              <a:rPr lang="en-GB"/>
              <a:pPr lvl="0"/>
              <a:t>31/08/2023</a:t>
            </a:fld>
            <a:endParaRPr lang="en-GB"/>
          </a:p>
        </p:txBody>
      </p:sp>
      <p:sp>
        <p:nvSpPr>
          <p:cNvPr id="5" name="Footer Placeholder 4">
            <a:extLst>
              <a:ext uri="{FF2B5EF4-FFF2-40B4-BE49-F238E27FC236}">
                <a16:creationId xmlns:a16="http://schemas.microsoft.com/office/drawing/2014/main" id="{EEC0F1C1-5A07-E61C-D734-96BA7A5DEAE8}"/>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E8E0D82-4AF0-1B85-0840-52D35634C151}"/>
              </a:ext>
            </a:extLst>
          </p:cNvPr>
          <p:cNvSpPr txBox="1">
            <a:spLocks noGrp="1"/>
          </p:cNvSpPr>
          <p:nvPr>
            <p:ph type="sldNum" sz="quarter" idx="8"/>
          </p:nvPr>
        </p:nvSpPr>
        <p:spPr/>
        <p:txBody>
          <a:bodyPr/>
          <a:lstStyle>
            <a:lvl1pPr>
              <a:defRPr/>
            </a:lvl1pPr>
          </a:lstStyle>
          <a:p>
            <a:pPr lvl="0"/>
            <a:fld id="{9209B393-1095-45C9-8C31-761D2F4F88B2}" type="slidenum">
              <a:t>‹#›</a:t>
            </a:fld>
            <a:endParaRPr lang="en-GB"/>
          </a:p>
        </p:txBody>
      </p:sp>
    </p:spTree>
    <p:extLst>
      <p:ext uri="{BB962C8B-B14F-4D97-AF65-F5344CB8AC3E}">
        <p14:creationId xmlns:p14="http://schemas.microsoft.com/office/powerpoint/2010/main" val="40341841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6321-2FB1-AF3E-6E51-C499563E483D}"/>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C09D7092-9ADF-7CCB-D9B1-966D482DF16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8D2B48-00D2-6124-AC98-6745338E7227}"/>
              </a:ext>
            </a:extLst>
          </p:cNvPr>
          <p:cNvSpPr txBox="1">
            <a:spLocks noGrp="1"/>
          </p:cNvSpPr>
          <p:nvPr>
            <p:ph type="dt" sz="half" idx="7"/>
          </p:nvPr>
        </p:nvSpPr>
        <p:spPr/>
        <p:txBody>
          <a:bodyPr/>
          <a:lstStyle>
            <a:lvl1pPr>
              <a:defRPr/>
            </a:lvl1pPr>
          </a:lstStyle>
          <a:p>
            <a:pPr lvl="0"/>
            <a:fld id="{F87A2AE2-E0CA-40B7-93F6-E12EF904A1BD}" type="datetime1">
              <a:rPr lang="en-GB"/>
              <a:pPr lvl="0"/>
              <a:t>31/08/2023</a:t>
            </a:fld>
            <a:endParaRPr lang="en-GB"/>
          </a:p>
        </p:txBody>
      </p:sp>
      <p:sp>
        <p:nvSpPr>
          <p:cNvPr id="5" name="Footer Placeholder 4">
            <a:extLst>
              <a:ext uri="{FF2B5EF4-FFF2-40B4-BE49-F238E27FC236}">
                <a16:creationId xmlns:a16="http://schemas.microsoft.com/office/drawing/2014/main" id="{D9C99850-C7DE-A7A1-9D13-233FAB2D0B14}"/>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8AD05AF2-58A3-3C0A-3D48-D8FB097B2035}"/>
              </a:ext>
            </a:extLst>
          </p:cNvPr>
          <p:cNvSpPr txBox="1">
            <a:spLocks noGrp="1"/>
          </p:cNvSpPr>
          <p:nvPr>
            <p:ph type="sldNum" sz="quarter" idx="8"/>
          </p:nvPr>
        </p:nvSpPr>
        <p:spPr/>
        <p:txBody>
          <a:bodyPr/>
          <a:lstStyle>
            <a:lvl1pPr>
              <a:defRPr/>
            </a:lvl1pPr>
          </a:lstStyle>
          <a:p>
            <a:pPr lvl="0"/>
            <a:fld id="{D0FC8F96-FAA2-4B86-9FF8-BD13D5F1B02B}" type="slidenum">
              <a:t>‹#›</a:t>
            </a:fld>
            <a:endParaRPr lang="en-GB"/>
          </a:p>
        </p:txBody>
      </p:sp>
    </p:spTree>
    <p:extLst>
      <p:ext uri="{BB962C8B-B14F-4D97-AF65-F5344CB8AC3E}">
        <p14:creationId xmlns:p14="http://schemas.microsoft.com/office/powerpoint/2010/main" val="371243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EBF2B1-F3E8-37EA-4608-191E73078608}"/>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AB45F27C-3C47-1C84-61BA-1EF4EBA93377}"/>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8C4F93-21A0-AC14-C0EC-063E1C872127}"/>
              </a:ext>
            </a:extLst>
          </p:cNvPr>
          <p:cNvSpPr txBox="1">
            <a:spLocks noGrp="1"/>
          </p:cNvSpPr>
          <p:nvPr>
            <p:ph type="dt" sz="half" idx="7"/>
          </p:nvPr>
        </p:nvSpPr>
        <p:spPr/>
        <p:txBody>
          <a:bodyPr/>
          <a:lstStyle>
            <a:lvl1pPr>
              <a:defRPr/>
            </a:lvl1pPr>
          </a:lstStyle>
          <a:p>
            <a:pPr lvl="0"/>
            <a:fld id="{8EC99BB3-D27D-41E0-8C3D-5D3BAAFF0952}" type="datetime1">
              <a:rPr lang="en-GB"/>
              <a:pPr lvl="0"/>
              <a:t>31/08/2023</a:t>
            </a:fld>
            <a:endParaRPr lang="en-GB"/>
          </a:p>
        </p:txBody>
      </p:sp>
      <p:sp>
        <p:nvSpPr>
          <p:cNvPr id="5" name="Footer Placeholder 4">
            <a:extLst>
              <a:ext uri="{FF2B5EF4-FFF2-40B4-BE49-F238E27FC236}">
                <a16:creationId xmlns:a16="http://schemas.microsoft.com/office/drawing/2014/main" id="{E82C4BFA-5F46-E0B0-D9CC-8FE6BE0DAF1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7D6BEA5D-40C5-A818-3A7C-48B1F4A6CD3B}"/>
              </a:ext>
            </a:extLst>
          </p:cNvPr>
          <p:cNvSpPr txBox="1">
            <a:spLocks noGrp="1"/>
          </p:cNvSpPr>
          <p:nvPr>
            <p:ph type="sldNum" sz="quarter" idx="8"/>
          </p:nvPr>
        </p:nvSpPr>
        <p:spPr/>
        <p:txBody>
          <a:bodyPr/>
          <a:lstStyle>
            <a:lvl1pPr>
              <a:defRPr/>
            </a:lvl1pPr>
          </a:lstStyle>
          <a:p>
            <a:pPr lvl="0"/>
            <a:fld id="{6E9D618C-9B56-4D66-98EE-DB10BE8B8CEB}" type="slidenum">
              <a:t>‹#›</a:t>
            </a:fld>
            <a:endParaRPr lang="en-GB"/>
          </a:p>
        </p:txBody>
      </p:sp>
    </p:spTree>
    <p:extLst>
      <p:ext uri="{BB962C8B-B14F-4D97-AF65-F5344CB8AC3E}">
        <p14:creationId xmlns:p14="http://schemas.microsoft.com/office/powerpoint/2010/main" val="108309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86BD6-743A-1B25-03A7-7DB51D044DC6}"/>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A6F5B310-7F24-AEC2-C2F3-FD9F8390A927}"/>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37809D-419D-60E1-E1D2-A8579F39C4DF}"/>
              </a:ext>
            </a:extLst>
          </p:cNvPr>
          <p:cNvSpPr txBox="1">
            <a:spLocks noGrp="1"/>
          </p:cNvSpPr>
          <p:nvPr>
            <p:ph type="dt" sz="half" idx="7"/>
          </p:nvPr>
        </p:nvSpPr>
        <p:spPr/>
        <p:txBody>
          <a:bodyPr/>
          <a:lstStyle>
            <a:lvl1pPr>
              <a:defRPr/>
            </a:lvl1pPr>
          </a:lstStyle>
          <a:p>
            <a:pPr lvl="0"/>
            <a:fld id="{D43569A3-0DB5-42AC-B62C-06379A3BC1CC}" type="datetime1">
              <a:rPr lang="en-GB"/>
              <a:pPr lvl="0"/>
              <a:t>31/08/2023</a:t>
            </a:fld>
            <a:endParaRPr lang="en-GB"/>
          </a:p>
        </p:txBody>
      </p:sp>
      <p:sp>
        <p:nvSpPr>
          <p:cNvPr id="5" name="Footer Placeholder 4">
            <a:extLst>
              <a:ext uri="{FF2B5EF4-FFF2-40B4-BE49-F238E27FC236}">
                <a16:creationId xmlns:a16="http://schemas.microsoft.com/office/drawing/2014/main" id="{D0E05E90-33BA-EA02-6105-721AE94DAED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4DAB3B6-7169-2F44-D411-ACCE8A8272C2}"/>
              </a:ext>
            </a:extLst>
          </p:cNvPr>
          <p:cNvSpPr txBox="1">
            <a:spLocks noGrp="1"/>
          </p:cNvSpPr>
          <p:nvPr>
            <p:ph type="sldNum" sz="quarter" idx="8"/>
          </p:nvPr>
        </p:nvSpPr>
        <p:spPr/>
        <p:txBody>
          <a:bodyPr/>
          <a:lstStyle>
            <a:lvl1pPr>
              <a:defRPr/>
            </a:lvl1pPr>
          </a:lstStyle>
          <a:p>
            <a:pPr lvl="0"/>
            <a:fld id="{201B2008-12F7-4624-AA5E-12EAF844B1AA}" type="slidenum">
              <a:t>‹#›</a:t>
            </a:fld>
            <a:endParaRPr lang="en-GB"/>
          </a:p>
        </p:txBody>
      </p:sp>
    </p:spTree>
    <p:extLst>
      <p:ext uri="{BB962C8B-B14F-4D97-AF65-F5344CB8AC3E}">
        <p14:creationId xmlns:p14="http://schemas.microsoft.com/office/powerpoint/2010/main" val="1767061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1A61A-B991-4711-4825-13B8AE33B74C}"/>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E344B143-DCBB-A478-81FA-8D5EAD0CC5CC}"/>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06ABAB6F-85AC-7A39-A738-625E9ADD193F}"/>
              </a:ext>
            </a:extLst>
          </p:cNvPr>
          <p:cNvSpPr txBox="1">
            <a:spLocks noGrp="1"/>
          </p:cNvSpPr>
          <p:nvPr>
            <p:ph type="dt" sz="half" idx="7"/>
          </p:nvPr>
        </p:nvSpPr>
        <p:spPr/>
        <p:txBody>
          <a:bodyPr/>
          <a:lstStyle>
            <a:lvl1pPr>
              <a:defRPr/>
            </a:lvl1pPr>
          </a:lstStyle>
          <a:p>
            <a:pPr lvl="0"/>
            <a:fld id="{FEDC68E1-E274-48D6-B871-86B7D2DD75D9}" type="datetime1">
              <a:rPr lang="en-GB"/>
              <a:pPr lvl="0"/>
              <a:t>31/08/2023</a:t>
            </a:fld>
            <a:endParaRPr lang="en-GB"/>
          </a:p>
        </p:txBody>
      </p:sp>
      <p:sp>
        <p:nvSpPr>
          <p:cNvPr id="5" name="Footer Placeholder 4">
            <a:extLst>
              <a:ext uri="{FF2B5EF4-FFF2-40B4-BE49-F238E27FC236}">
                <a16:creationId xmlns:a16="http://schemas.microsoft.com/office/drawing/2014/main" id="{C0CC83ED-0D97-DFBD-E2B7-772E0AB30A5D}"/>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C3C2C4AC-4D67-BD68-2FD7-ACFCE5DF4BC5}"/>
              </a:ext>
            </a:extLst>
          </p:cNvPr>
          <p:cNvSpPr txBox="1">
            <a:spLocks noGrp="1"/>
          </p:cNvSpPr>
          <p:nvPr>
            <p:ph type="sldNum" sz="quarter" idx="8"/>
          </p:nvPr>
        </p:nvSpPr>
        <p:spPr/>
        <p:txBody>
          <a:bodyPr/>
          <a:lstStyle>
            <a:lvl1pPr>
              <a:defRPr/>
            </a:lvl1pPr>
          </a:lstStyle>
          <a:p>
            <a:pPr lvl="0"/>
            <a:fld id="{66CE524E-099B-4164-925B-600961F386AF}" type="slidenum">
              <a:t>‹#›</a:t>
            </a:fld>
            <a:endParaRPr lang="en-GB"/>
          </a:p>
        </p:txBody>
      </p:sp>
    </p:spTree>
    <p:extLst>
      <p:ext uri="{BB962C8B-B14F-4D97-AF65-F5344CB8AC3E}">
        <p14:creationId xmlns:p14="http://schemas.microsoft.com/office/powerpoint/2010/main" val="129357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E1E52-3857-84F5-2518-F2063D75A531}"/>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57C61CF4-AED7-509E-4286-52F400DB6916}"/>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B046B1-2049-C78B-1950-E93CE0C3967E}"/>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4897C0-86EE-18AF-2AF8-1A39E8B8E857}"/>
              </a:ext>
            </a:extLst>
          </p:cNvPr>
          <p:cNvSpPr txBox="1">
            <a:spLocks noGrp="1"/>
          </p:cNvSpPr>
          <p:nvPr>
            <p:ph type="dt" sz="half" idx="7"/>
          </p:nvPr>
        </p:nvSpPr>
        <p:spPr/>
        <p:txBody>
          <a:bodyPr/>
          <a:lstStyle>
            <a:lvl1pPr>
              <a:defRPr/>
            </a:lvl1pPr>
          </a:lstStyle>
          <a:p>
            <a:pPr lvl="0"/>
            <a:fld id="{8D9C459B-1110-4F88-872C-751AD62FCC0E}" type="datetime1">
              <a:rPr lang="en-GB"/>
              <a:pPr lvl="0"/>
              <a:t>31/08/2023</a:t>
            </a:fld>
            <a:endParaRPr lang="en-GB"/>
          </a:p>
        </p:txBody>
      </p:sp>
      <p:sp>
        <p:nvSpPr>
          <p:cNvPr id="6" name="Footer Placeholder 5">
            <a:extLst>
              <a:ext uri="{FF2B5EF4-FFF2-40B4-BE49-F238E27FC236}">
                <a16:creationId xmlns:a16="http://schemas.microsoft.com/office/drawing/2014/main" id="{6D73D1E9-89F2-F00D-C9B6-28C6624A537D}"/>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1891FE1-4DBF-B228-4DEE-E69AD21B6D09}"/>
              </a:ext>
            </a:extLst>
          </p:cNvPr>
          <p:cNvSpPr txBox="1">
            <a:spLocks noGrp="1"/>
          </p:cNvSpPr>
          <p:nvPr>
            <p:ph type="sldNum" sz="quarter" idx="8"/>
          </p:nvPr>
        </p:nvSpPr>
        <p:spPr/>
        <p:txBody>
          <a:bodyPr/>
          <a:lstStyle>
            <a:lvl1pPr>
              <a:defRPr/>
            </a:lvl1pPr>
          </a:lstStyle>
          <a:p>
            <a:pPr lvl="0"/>
            <a:fld id="{89AF20A7-E126-4158-960D-F1D8BDA1A9DF}" type="slidenum">
              <a:t>‹#›</a:t>
            </a:fld>
            <a:endParaRPr lang="en-GB"/>
          </a:p>
        </p:txBody>
      </p:sp>
    </p:spTree>
    <p:extLst>
      <p:ext uri="{BB962C8B-B14F-4D97-AF65-F5344CB8AC3E}">
        <p14:creationId xmlns:p14="http://schemas.microsoft.com/office/powerpoint/2010/main" val="2209160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44411-0155-7432-583C-1BABC4DC1BAB}"/>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82FA4844-F825-A014-B7B5-035D2A01FA8D}"/>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4EE40BFC-5F1A-3274-4BD6-FC565B9C73C2}"/>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2F41D1-02B5-CFFA-DE8E-8EEBB79C5E9D}"/>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A0FF9A41-D0F7-BAD1-575D-52E1223697B8}"/>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8EE46BC-DDCF-2DCE-FCBC-2A331C4D054E}"/>
              </a:ext>
            </a:extLst>
          </p:cNvPr>
          <p:cNvSpPr txBox="1">
            <a:spLocks noGrp="1"/>
          </p:cNvSpPr>
          <p:nvPr>
            <p:ph type="dt" sz="half" idx="7"/>
          </p:nvPr>
        </p:nvSpPr>
        <p:spPr/>
        <p:txBody>
          <a:bodyPr/>
          <a:lstStyle>
            <a:lvl1pPr>
              <a:defRPr/>
            </a:lvl1pPr>
          </a:lstStyle>
          <a:p>
            <a:pPr lvl="0"/>
            <a:fld id="{7740D1B3-469B-43A4-8C40-EC11459A8D05}" type="datetime1">
              <a:rPr lang="en-GB"/>
              <a:pPr lvl="0"/>
              <a:t>31/08/2023</a:t>
            </a:fld>
            <a:endParaRPr lang="en-GB"/>
          </a:p>
        </p:txBody>
      </p:sp>
      <p:sp>
        <p:nvSpPr>
          <p:cNvPr id="8" name="Footer Placeholder 7">
            <a:extLst>
              <a:ext uri="{FF2B5EF4-FFF2-40B4-BE49-F238E27FC236}">
                <a16:creationId xmlns:a16="http://schemas.microsoft.com/office/drawing/2014/main" id="{3DEB9484-26B8-5A6A-4C79-11A5D81D18C2}"/>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53D6D283-0E35-0115-0F0D-78680AD5B0F9}"/>
              </a:ext>
            </a:extLst>
          </p:cNvPr>
          <p:cNvSpPr txBox="1">
            <a:spLocks noGrp="1"/>
          </p:cNvSpPr>
          <p:nvPr>
            <p:ph type="sldNum" sz="quarter" idx="8"/>
          </p:nvPr>
        </p:nvSpPr>
        <p:spPr/>
        <p:txBody>
          <a:bodyPr/>
          <a:lstStyle>
            <a:lvl1pPr>
              <a:defRPr/>
            </a:lvl1pPr>
          </a:lstStyle>
          <a:p>
            <a:pPr lvl="0"/>
            <a:fld id="{5F7E095E-6471-451A-B618-D8B314B73A0E}" type="slidenum">
              <a:t>‹#›</a:t>
            </a:fld>
            <a:endParaRPr lang="en-GB"/>
          </a:p>
        </p:txBody>
      </p:sp>
    </p:spTree>
    <p:extLst>
      <p:ext uri="{BB962C8B-B14F-4D97-AF65-F5344CB8AC3E}">
        <p14:creationId xmlns:p14="http://schemas.microsoft.com/office/powerpoint/2010/main" val="181094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68A9E-2416-7406-FE41-4FC99D30344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CA44D64A-F28F-9844-E1F4-B1940D575542}"/>
              </a:ext>
            </a:extLst>
          </p:cNvPr>
          <p:cNvSpPr txBox="1">
            <a:spLocks noGrp="1"/>
          </p:cNvSpPr>
          <p:nvPr>
            <p:ph type="dt" sz="half" idx="7"/>
          </p:nvPr>
        </p:nvSpPr>
        <p:spPr/>
        <p:txBody>
          <a:bodyPr/>
          <a:lstStyle>
            <a:lvl1pPr>
              <a:defRPr/>
            </a:lvl1pPr>
          </a:lstStyle>
          <a:p>
            <a:pPr lvl="0"/>
            <a:fld id="{60DCC13E-8609-4160-892E-E8F7EAB185D7}" type="datetime1">
              <a:rPr lang="en-GB"/>
              <a:pPr lvl="0"/>
              <a:t>31/08/2023</a:t>
            </a:fld>
            <a:endParaRPr lang="en-GB"/>
          </a:p>
        </p:txBody>
      </p:sp>
      <p:sp>
        <p:nvSpPr>
          <p:cNvPr id="4" name="Footer Placeholder 3">
            <a:extLst>
              <a:ext uri="{FF2B5EF4-FFF2-40B4-BE49-F238E27FC236}">
                <a16:creationId xmlns:a16="http://schemas.microsoft.com/office/drawing/2014/main" id="{D5B2E23A-5A56-49B7-74F7-A261F1453770}"/>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21E8FC4B-A274-19AD-53EE-602E658A0435}"/>
              </a:ext>
            </a:extLst>
          </p:cNvPr>
          <p:cNvSpPr txBox="1">
            <a:spLocks noGrp="1"/>
          </p:cNvSpPr>
          <p:nvPr>
            <p:ph type="sldNum" sz="quarter" idx="8"/>
          </p:nvPr>
        </p:nvSpPr>
        <p:spPr/>
        <p:txBody>
          <a:bodyPr/>
          <a:lstStyle>
            <a:lvl1pPr>
              <a:defRPr/>
            </a:lvl1pPr>
          </a:lstStyle>
          <a:p>
            <a:pPr lvl="0"/>
            <a:fld id="{ECE8DFF6-7FF8-4B13-9127-9CCCB909FC7E}" type="slidenum">
              <a:t>‹#›</a:t>
            </a:fld>
            <a:endParaRPr lang="en-GB"/>
          </a:p>
        </p:txBody>
      </p:sp>
    </p:spTree>
    <p:extLst>
      <p:ext uri="{BB962C8B-B14F-4D97-AF65-F5344CB8AC3E}">
        <p14:creationId xmlns:p14="http://schemas.microsoft.com/office/powerpoint/2010/main" val="1015302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070F14-B6E6-67B8-F45F-8285F4DE9BDC}"/>
              </a:ext>
            </a:extLst>
          </p:cNvPr>
          <p:cNvSpPr txBox="1">
            <a:spLocks noGrp="1"/>
          </p:cNvSpPr>
          <p:nvPr>
            <p:ph type="dt" sz="half" idx="7"/>
          </p:nvPr>
        </p:nvSpPr>
        <p:spPr/>
        <p:txBody>
          <a:bodyPr/>
          <a:lstStyle>
            <a:lvl1pPr>
              <a:defRPr/>
            </a:lvl1pPr>
          </a:lstStyle>
          <a:p>
            <a:pPr lvl="0"/>
            <a:fld id="{A6134637-D908-4F82-9F0A-E55DD9AB4CC3}" type="datetime1">
              <a:rPr lang="en-GB"/>
              <a:pPr lvl="0"/>
              <a:t>31/08/2023</a:t>
            </a:fld>
            <a:endParaRPr lang="en-GB"/>
          </a:p>
        </p:txBody>
      </p:sp>
      <p:sp>
        <p:nvSpPr>
          <p:cNvPr id="3" name="Footer Placeholder 2">
            <a:extLst>
              <a:ext uri="{FF2B5EF4-FFF2-40B4-BE49-F238E27FC236}">
                <a16:creationId xmlns:a16="http://schemas.microsoft.com/office/drawing/2014/main" id="{F6FA90F7-67DE-B60A-2A75-EC5D58328360}"/>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D00088CC-5C34-15A3-C1CC-11A51939ADD1}"/>
              </a:ext>
            </a:extLst>
          </p:cNvPr>
          <p:cNvSpPr txBox="1">
            <a:spLocks noGrp="1"/>
          </p:cNvSpPr>
          <p:nvPr>
            <p:ph type="sldNum" sz="quarter" idx="8"/>
          </p:nvPr>
        </p:nvSpPr>
        <p:spPr/>
        <p:txBody>
          <a:bodyPr/>
          <a:lstStyle>
            <a:lvl1pPr>
              <a:defRPr/>
            </a:lvl1pPr>
          </a:lstStyle>
          <a:p>
            <a:pPr lvl="0"/>
            <a:fld id="{17B9B3AE-4704-42D7-A57F-04C2718F5363}" type="slidenum">
              <a:t>‹#›</a:t>
            </a:fld>
            <a:endParaRPr lang="en-GB"/>
          </a:p>
        </p:txBody>
      </p:sp>
    </p:spTree>
    <p:extLst>
      <p:ext uri="{BB962C8B-B14F-4D97-AF65-F5344CB8AC3E}">
        <p14:creationId xmlns:p14="http://schemas.microsoft.com/office/powerpoint/2010/main" val="313744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7C272-67CC-2FC5-B961-264872656C52}"/>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8030CA2B-123E-BA28-F980-285D1E5FB36F}"/>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1EC558F-674D-842C-3D9D-6E4D5488E4D4}"/>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1F1B8C39-66B5-0791-5FDA-BB509716DED2}"/>
              </a:ext>
            </a:extLst>
          </p:cNvPr>
          <p:cNvSpPr txBox="1">
            <a:spLocks noGrp="1"/>
          </p:cNvSpPr>
          <p:nvPr>
            <p:ph type="dt" sz="half" idx="7"/>
          </p:nvPr>
        </p:nvSpPr>
        <p:spPr/>
        <p:txBody>
          <a:bodyPr/>
          <a:lstStyle>
            <a:lvl1pPr>
              <a:defRPr/>
            </a:lvl1pPr>
          </a:lstStyle>
          <a:p>
            <a:pPr lvl="0"/>
            <a:fld id="{1B67FDB7-0680-434C-9CDA-E5AAEB3AA543}" type="datetime1">
              <a:rPr lang="en-GB"/>
              <a:pPr lvl="0"/>
              <a:t>31/08/2023</a:t>
            </a:fld>
            <a:endParaRPr lang="en-GB"/>
          </a:p>
        </p:txBody>
      </p:sp>
      <p:sp>
        <p:nvSpPr>
          <p:cNvPr id="6" name="Footer Placeholder 5">
            <a:extLst>
              <a:ext uri="{FF2B5EF4-FFF2-40B4-BE49-F238E27FC236}">
                <a16:creationId xmlns:a16="http://schemas.microsoft.com/office/drawing/2014/main" id="{08710FE6-59DB-F735-3BB1-746C097EC4C1}"/>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8E9C2CED-557A-01C8-AF79-5C52FB2B9FC7}"/>
              </a:ext>
            </a:extLst>
          </p:cNvPr>
          <p:cNvSpPr txBox="1">
            <a:spLocks noGrp="1"/>
          </p:cNvSpPr>
          <p:nvPr>
            <p:ph type="sldNum" sz="quarter" idx="8"/>
          </p:nvPr>
        </p:nvSpPr>
        <p:spPr/>
        <p:txBody>
          <a:bodyPr/>
          <a:lstStyle>
            <a:lvl1pPr>
              <a:defRPr/>
            </a:lvl1pPr>
          </a:lstStyle>
          <a:p>
            <a:pPr lvl="0"/>
            <a:fld id="{C285CA73-2E03-4A10-8DCB-BA850E11DBF1}" type="slidenum">
              <a:t>‹#›</a:t>
            </a:fld>
            <a:endParaRPr lang="en-GB"/>
          </a:p>
        </p:txBody>
      </p:sp>
    </p:spTree>
    <p:extLst>
      <p:ext uri="{BB962C8B-B14F-4D97-AF65-F5344CB8AC3E}">
        <p14:creationId xmlns:p14="http://schemas.microsoft.com/office/powerpoint/2010/main" val="294777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D0AA-ABB1-434B-9E55-780A41B1A9C7}"/>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8D513E7F-491E-4CA7-115C-1E61DBAAA370}"/>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9C64C9C5-1C99-F30C-3140-68008B0D2E9E}"/>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70F9C9CB-D923-1D4E-689D-BBB12924E96E}"/>
              </a:ext>
            </a:extLst>
          </p:cNvPr>
          <p:cNvSpPr txBox="1">
            <a:spLocks noGrp="1"/>
          </p:cNvSpPr>
          <p:nvPr>
            <p:ph type="dt" sz="half" idx="7"/>
          </p:nvPr>
        </p:nvSpPr>
        <p:spPr/>
        <p:txBody>
          <a:bodyPr/>
          <a:lstStyle>
            <a:lvl1pPr>
              <a:defRPr/>
            </a:lvl1pPr>
          </a:lstStyle>
          <a:p>
            <a:pPr lvl="0"/>
            <a:fld id="{FECBA056-967C-4FA0-9221-10D432E9BD58}" type="datetime1">
              <a:rPr lang="en-GB"/>
              <a:pPr lvl="0"/>
              <a:t>31/08/2023</a:t>
            </a:fld>
            <a:endParaRPr lang="en-GB"/>
          </a:p>
        </p:txBody>
      </p:sp>
      <p:sp>
        <p:nvSpPr>
          <p:cNvPr id="6" name="Footer Placeholder 5">
            <a:extLst>
              <a:ext uri="{FF2B5EF4-FFF2-40B4-BE49-F238E27FC236}">
                <a16:creationId xmlns:a16="http://schemas.microsoft.com/office/drawing/2014/main" id="{1D2347AC-8C99-6379-2675-CF95DBC4BF3D}"/>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F90A058F-F3F7-B127-CBF0-89E1392FF031}"/>
              </a:ext>
            </a:extLst>
          </p:cNvPr>
          <p:cNvSpPr txBox="1">
            <a:spLocks noGrp="1"/>
          </p:cNvSpPr>
          <p:nvPr>
            <p:ph type="sldNum" sz="quarter" idx="8"/>
          </p:nvPr>
        </p:nvSpPr>
        <p:spPr/>
        <p:txBody>
          <a:bodyPr/>
          <a:lstStyle>
            <a:lvl1pPr>
              <a:defRPr/>
            </a:lvl1pPr>
          </a:lstStyle>
          <a:p>
            <a:pPr lvl="0"/>
            <a:fld id="{03CF6440-AEDD-417A-94A2-9163A51DBA77}" type="slidenum">
              <a:t>‹#›</a:t>
            </a:fld>
            <a:endParaRPr lang="en-GB"/>
          </a:p>
        </p:txBody>
      </p:sp>
    </p:spTree>
    <p:extLst>
      <p:ext uri="{BB962C8B-B14F-4D97-AF65-F5344CB8AC3E}">
        <p14:creationId xmlns:p14="http://schemas.microsoft.com/office/powerpoint/2010/main" val="2202322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6CEBD0-5C1D-032C-68B1-7014948FCBB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C2C24F17-5075-E6DD-1474-6E5BC99C53BF}"/>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826A4B-9D7E-5284-3899-0CDCB992AD00}"/>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884DBE2A-5E01-43B8-BA24-DCE20066E959}" type="datetime1">
              <a:rPr lang="en-GB"/>
              <a:pPr lvl="0"/>
              <a:t>31/08/2023</a:t>
            </a:fld>
            <a:endParaRPr lang="en-GB"/>
          </a:p>
        </p:txBody>
      </p:sp>
      <p:sp>
        <p:nvSpPr>
          <p:cNvPr id="5" name="Footer Placeholder 4">
            <a:extLst>
              <a:ext uri="{FF2B5EF4-FFF2-40B4-BE49-F238E27FC236}">
                <a16:creationId xmlns:a16="http://schemas.microsoft.com/office/drawing/2014/main" id="{46AFA098-3EC4-1BFF-7A1B-DC949C618D12}"/>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E79A0469-2617-3610-2F06-2D9A0602B2D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1FE1438D-3A2A-4FE3-8F39-0EE2ABBA1400}"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D2E67E2-D39B-4B0B-A36D-E9D60A8147F8}"/>
              </a:ext>
            </a:extLst>
          </p:cNvPr>
          <p:cNvSpPr/>
          <p:nvPr/>
        </p:nvSpPr>
        <p:spPr>
          <a:xfrm>
            <a:off x="5764791" y="4879376"/>
            <a:ext cx="6325344" cy="127828"/>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581D284-64EA-BEAC-1119-6AFEAAA948B7}"/>
              </a:ext>
            </a:extLst>
          </p:cNvPr>
          <p:cNvPicPr>
            <a:picLocks noChangeAspect="1"/>
          </p:cNvPicPr>
          <p:nvPr/>
        </p:nvPicPr>
        <p:blipFill>
          <a:blip r:embed="rId2"/>
          <a:stretch>
            <a:fillRect/>
          </a:stretch>
        </p:blipFill>
        <p:spPr>
          <a:xfrm>
            <a:off x="4732072" y="6307961"/>
            <a:ext cx="707194" cy="550039"/>
          </a:xfrm>
          <a:prstGeom prst="rect">
            <a:avLst/>
          </a:prstGeom>
        </p:spPr>
      </p:pic>
      <p:sp>
        <p:nvSpPr>
          <p:cNvPr id="5" name="Rectangle 4">
            <a:extLst>
              <a:ext uri="{FF2B5EF4-FFF2-40B4-BE49-F238E27FC236}">
                <a16:creationId xmlns:a16="http://schemas.microsoft.com/office/drawing/2014/main" id="{5E856AD6-5246-9151-B891-ACD04A2D0342}"/>
              </a:ext>
            </a:extLst>
          </p:cNvPr>
          <p:cNvSpPr/>
          <p:nvPr/>
        </p:nvSpPr>
        <p:spPr>
          <a:xfrm>
            <a:off x="3244785" y="698989"/>
            <a:ext cx="2291080" cy="449176"/>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3E82F8B8-9DCF-0E49-76BC-FABD07E49AA0}"/>
              </a:ext>
            </a:extLst>
          </p:cNvPr>
          <p:cNvSpPr/>
          <p:nvPr/>
        </p:nvSpPr>
        <p:spPr>
          <a:xfrm>
            <a:off x="167876" y="537459"/>
            <a:ext cx="2952396" cy="42567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3" name="Table 5">
            <a:extLst>
              <a:ext uri="{FF2B5EF4-FFF2-40B4-BE49-F238E27FC236}">
                <a16:creationId xmlns:a16="http://schemas.microsoft.com/office/drawing/2014/main" id="{F7DD39A0-A06A-DAB3-EF37-7A9AC9EE04E7}"/>
              </a:ext>
            </a:extLst>
          </p:cNvPr>
          <p:cNvGraphicFramePr>
            <a:graphicFrameLocks noGrp="1"/>
          </p:cNvGraphicFramePr>
          <p:nvPr>
            <p:extLst>
              <p:ext uri="{D42A27DB-BD31-4B8C-83A1-F6EECF244321}">
                <p14:modId xmlns:p14="http://schemas.microsoft.com/office/powerpoint/2010/main" val="4287356247"/>
              </p:ext>
            </p:extLst>
          </p:nvPr>
        </p:nvGraphicFramePr>
        <p:xfrm>
          <a:off x="100094" y="257769"/>
          <a:ext cx="3064881" cy="6590030"/>
        </p:xfrm>
        <a:graphic>
          <a:graphicData uri="http://schemas.openxmlformats.org/drawingml/2006/table">
            <a:tbl>
              <a:tblPr firstRow="1" bandRow="1">
                <a:effectLst/>
                <a:tableStyleId>{5940675A-B579-460E-94D1-54222C63F5DA}</a:tableStyleId>
              </a:tblPr>
              <a:tblGrid>
                <a:gridCol w="3064881">
                  <a:extLst>
                    <a:ext uri="{9D8B030D-6E8A-4147-A177-3AD203B41FA5}">
                      <a16:colId xmlns:a16="http://schemas.microsoft.com/office/drawing/2014/main" val="339503128"/>
                    </a:ext>
                  </a:extLst>
                </a:gridCol>
              </a:tblGrid>
              <a:tr h="232464">
                <a:tc>
                  <a:txBody>
                    <a:bodyPr/>
                    <a:lstStyle/>
                    <a:p>
                      <a:pPr lvl="0"/>
                      <a:r>
                        <a:rPr lang="en-GB" sz="800" b="1" dirty="0"/>
                        <a:t>Learning Question 1: What is the argument from design?</a:t>
                      </a:r>
                    </a:p>
                  </a:txBody>
                  <a:tcPr/>
                </a:tc>
                <a:extLst>
                  <a:ext uri="{0D108BD9-81ED-4DB2-BD59-A6C34878D82A}">
                    <a16:rowId xmlns:a16="http://schemas.microsoft.com/office/drawing/2014/main" val="2959224548"/>
                  </a:ext>
                </a:extLst>
              </a:tr>
              <a:tr h="6357566">
                <a:tc>
                  <a:txBody>
                    <a:bodyPr/>
                    <a:lstStyle/>
                    <a:p>
                      <a:pPr lvl="0"/>
                      <a:r>
                        <a:rPr lang="en-GB" sz="800" b="1" u="sng" dirty="0"/>
                        <a:t>Vocabulary:</a:t>
                      </a:r>
                    </a:p>
                    <a:p>
                      <a:pPr lvl="0"/>
                      <a:r>
                        <a:rPr lang="en-GB" sz="800" b="1" u="sng" dirty="0"/>
                        <a:t>Philosophy, </a:t>
                      </a:r>
                      <a:r>
                        <a:rPr lang="en-GB" sz="800" b="0" u="none" dirty="0"/>
                        <a:t>the discussion and study of big important questions about meaning and life. </a:t>
                      </a:r>
                    </a:p>
                    <a:p>
                      <a:pPr lvl="0"/>
                      <a:endParaRPr lang="en-GB" sz="800" dirty="0"/>
                    </a:p>
                    <a:p>
                      <a:r>
                        <a:rPr lang="en-GB" sz="800" b="1" kern="1200" dirty="0">
                          <a:solidFill>
                            <a:srgbClr val="000000"/>
                          </a:solidFill>
                          <a:effectLst/>
                          <a:latin typeface="+mn-lt"/>
                          <a:ea typeface="+mn-ea"/>
                          <a:cs typeface="+mn-cs"/>
                        </a:rPr>
                        <a:t>Philosophy </a:t>
                      </a:r>
                      <a:r>
                        <a:rPr lang="en-GB" sz="800" kern="1200" dirty="0">
                          <a:solidFill>
                            <a:srgbClr val="000000"/>
                          </a:solidFill>
                          <a:effectLst/>
                          <a:latin typeface="+mn-lt"/>
                          <a:ea typeface="+mn-ea"/>
                          <a:cs typeface="+mn-cs"/>
                        </a:rPr>
                        <a:t>tries to answer big questions about the world, life and existence using </a:t>
                      </a:r>
                      <a:r>
                        <a:rPr lang="en-GB" sz="800" b="1" u="sng" kern="1200" dirty="0">
                          <a:solidFill>
                            <a:srgbClr val="000000"/>
                          </a:solidFill>
                          <a:effectLst/>
                          <a:latin typeface="+mn-lt"/>
                          <a:ea typeface="+mn-ea"/>
                          <a:cs typeface="+mn-cs"/>
                        </a:rPr>
                        <a:t>reason, argument and logic </a:t>
                      </a:r>
                      <a:r>
                        <a:rPr lang="en-GB" sz="800" kern="1200" dirty="0">
                          <a:solidFill>
                            <a:srgbClr val="000000"/>
                          </a:solidFill>
                          <a:effectLst/>
                          <a:latin typeface="+mn-lt"/>
                          <a:ea typeface="+mn-ea"/>
                          <a:cs typeface="+mn-cs"/>
                        </a:rPr>
                        <a:t>rather than by </a:t>
                      </a:r>
                      <a:r>
                        <a:rPr lang="en-GB" sz="800" b="1" kern="1200" dirty="0">
                          <a:solidFill>
                            <a:srgbClr val="000000"/>
                          </a:solidFill>
                          <a:effectLst/>
                          <a:latin typeface="+mn-lt"/>
                          <a:ea typeface="+mn-ea"/>
                          <a:cs typeface="+mn-cs"/>
                        </a:rPr>
                        <a:t>experimentation</a:t>
                      </a:r>
                      <a:r>
                        <a:rPr lang="en-GB" sz="800" kern="1200" dirty="0">
                          <a:solidFill>
                            <a:srgbClr val="000000"/>
                          </a:solidFill>
                          <a:effectLst/>
                          <a:latin typeface="+mn-lt"/>
                          <a:ea typeface="+mn-ea"/>
                          <a:cs typeface="+mn-cs"/>
                        </a:rPr>
                        <a:t> and </a:t>
                      </a:r>
                      <a:r>
                        <a:rPr lang="en-GB" sz="800" b="1" kern="1200" dirty="0">
                          <a:solidFill>
                            <a:srgbClr val="000000"/>
                          </a:solidFill>
                          <a:effectLst/>
                          <a:latin typeface="+mn-lt"/>
                          <a:ea typeface="+mn-ea"/>
                          <a:cs typeface="+mn-cs"/>
                        </a:rPr>
                        <a:t>observation</a:t>
                      </a:r>
                      <a:r>
                        <a:rPr lang="en-GB" sz="800" kern="1200" dirty="0">
                          <a:solidFill>
                            <a:srgbClr val="000000"/>
                          </a:solidFill>
                          <a:effectLst/>
                          <a:latin typeface="+mn-lt"/>
                          <a:ea typeface="+mn-ea"/>
                          <a:cs typeface="+mn-cs"/>
                        </a:rPr>
                        <a:t> like we do in science. </a:t>
                      </a:r>
                    </a:p>
                    <a:p>
                      <a:endParaRPr lang="en-GB" sz="800" b="1" kern="1200" dirty="0">
                        <a:solidFill>
                          <a:srgbClr val="000000"/>
                        </a:solidFill>
                        <a:effectLst/>
                        <a:latin typeface="+mn-lt"/>
                        <a:ea typeface="+mn-ea"/>
                        <a:cs typeface="+mn-cs"/>
                      </a:endParaRPr>
                    </a:p>
                    <a:p>
                      <a:r>
                        <a:rPr lang="en-GB" sz="800" b="1" kern="1200" dirty="0">
                          <a:solidFill>
                            <a:srgbClr val="000000"/>
                          </a:solidFill>
                          <a:effectLst/>
                          <a:latin typeface="+mn-lt"/>
                          <a:ea typeface="+mn-ea"/>
                          <a:cs typeface="+mn-cs"/>
                        </a:rPr>
                        <a:t>Religious philosophers</a:t>
                      </a:r>
                      <a:r>
                        <a:rPr lang="en-GB" sz="800" kern="1200" dirty="0">
                          <a:solidFill>
                            <a:srgbClr val="000000"/>
                          </a:solidFill>
                          <a:effectLst/>
                          <a:latin typeface="+mn-lt"/>
                          <a:ea typeface="+mn-ea"/>
                          <a:cs typeface="+mn-cs"/>
                        </a:rPr>
                        <a:t> try to prove Gods existence using </a:t>
                      </a:r>
                      <a:r>
                        <a:rPr lang="en-GB" sz="800" b="1" kern="1200" dirty="0">
                          <a:solidFill>
                            <a:srgbClr val="000000"/>
                          </a:solidFill>
                          <a:effectLst/>
                          <a:latin typeface="+mn-lt"/>
                          <a:ea typeface="+mn-ea"/>
                          <a:cs typeface="+mn-cs"/>
                        </a:rPr>
                        <a:t>reason</a:t>
                      </a:r>
                      <a:r>
                        <a:rPr lang="en-GB" sz="800" kern="1200" dirty="0">
                          <a:solidFill>
                            <a:srgbClr val="000000"/>
                          </a:solidFill>
                          <a:effectLst/>
                          <a:latin typeface="+mn-lt"/>
                          <a:ea typeface="+mn-ea"/>
                          <a:cs typeface="+mn-cs"/>
                        </a:rPr>
                        <a:t> and </a:t>
                      </a:r>
                      <a:r>
                        <a:rPr lang="en-GB" sz="800" b="1" kern="1200" dirty="0">
                          <a:solidFill>
                            <a:srgbClr val="000000"/>
                          </a:solidFill>
                          <a:effectLst/>
                          <a:latin typeface="+mn-lt"/>
                          <a:ea typeface="+mn-ea"/>
                          <a:cs typeface="+mn-cs"/>
                        </a:rPr>
                        <a:t>logic</a:t>
                      </a:r>
                      <a:r>
                        <a:rPr lang="en-GB" sz="800" kern="1200" dirty="0">
                          <a:solidFill>
                            <a:srgbClr val="000000"/>
                          </a:solidFill>
                          <a:effectLst/>
                          <a:latin typeface="+mn-lt"/>
                          <a:ea typeface="+mn-ea"/>
                          <a:cs typeface="+mn-cs"/>
                        </a:rPr>
                        <a:t> rather than scientific methods. </a:t>
                      </a:r>
                    </a:p>
                    <a:p>
                      <a:endParaRPr lang="en-GB" sz="800" kern="1200" dirty="0">
                        <a:solidFill>
                          <a:srgbClr val="000000"/>
                        </a:solidFill>
                        <a:effectLst/>
                        <a:latin typeface="+mn-lt"/>
                        <a:ea typeface="+mn-ea"/>
                        <a:cs typeface="+mn-cs"/>
                      </a:endParaRPr>
                    </a:p>
                    <a:p>
                      <a:r>
                        <a:rPr lang="en-GB" sz="800" kern="1200" dirty="0">
                          <a:solidFill>
                            <a:srgbClr val="000000"/>
                          </a:solidFill>
                          <a:effectLst/>
                          <a:latin typeface="+mn-lt"/>
                          <a:ea typeface="+mn-ea"/>
                          <a:cs typeface="+mn-cs"/>
                        </a:rPr>
                        <a:t>How </a:t>
                      </a:r>
                      <a:r>
                        <a:rPr lang="en-GB" sz="800" b="1" kern="1200" dirty="0">
                          <a:solidFill>
                            <a:srgbClr val="000000"/>
                          </a:solidFill>
                          <a:effectLst/>
                          <a:latin typeface="+mn-lt"/>
                          <a:ea typeface="+mn-ea"/>
                          <a:cs typeface="+mn-cs"/>
                        </a:rPr>
                        <a:t>good</a:t>
                      </a:r>
                      <a:r>
                        <a:rPr lang="en-GB" sz="800" kern="1200" dirty="0">
                          <a:solidFill>
                            <a:srgbClr val="000000"/>
                          </a:solidFill>
                          <a:effectLst/>
                          <a:latin typeface="+mn-lt"/>
                          <a:ea typeface="+mn-ea"/>
                          <a:cs typeface="+mn-cs"/>
                        </a:rPr>
                        <a:t> a philosophical argument is depends on how </a:t>
                      </a:r>
                      <a:r>
                        <a:rPr lang="en-GB" sz="800" b="1" kern="1200" dirty="0">
                          <a:solidFill>
                            <a:srgbClr val="000000"/>
                          </a:solidFill>
                          <a:effectLst/>
                          <a:latin typeface="+mn-lt"/>
                          <a:ea typeface="+mn-ea"/>
                          <a:cs typeface="+mn-cs"/>
                        </a:rPr>
                        <a:t>logical</a:t>
                      </a:r>
                      <a:r>
                        <a:rPr lang="en-GB" sz="800" kern="1200" dirty="0">
                          <a:solidFill>
                            <a:srgbClr val="000000"/>
                          </a:solidFill>
                          <a:effectLst/>
                          <a:latin typeface="+mn-lt"/>
                          <a:ea typeface="+mn-ea"/>
                          <a:cs typeface="+mn-cs"/>
                        </a:rPr>
                        <a:t> it is. </a:t>
                      </a:r>
                    </a:p>
                    <a:p>
                      <a:r>
                        <a:rPr lang="en-GB" sz="800" kern="1200" dirty="0">
                          <a:solidFill>
                            <a:srgbClr val="000000"/>
                          </a:solidFill>
                          <a:effectLst/>
                          <a:latin typeface="+mn-lt"/>
                          <a:ea typeface="+mn-ea"/>
                          <a:cs typeface="+mn-cs"/>
                        </a:rPr>
                        <a:t> </a:t>
                      </a:r>
                    </a:p>
                    <a:p>
                      <a:r>
                        <a:rPr lang="en-GB" sz="800" b="1" u="sng" kern="1200" dirty="0">
                          <a:solidFill>
                            <a:srgbClr val="000000"/>
                          </a:solidFill>
                          <a:effectLst/>
                          <a:latin typeface="+mn-lt"/>
                          <a:ea typeface="+mn-ea"/>
                          <a:cs typeface="+mn-cs"/>
                        </a:rPr>
                        <a:t>The argument from design </a:t>
                      </a:r>
                      <a:endParaRPr lang="en-GB" sz="800" kern="1200" dirty="0">
                        <a:solidFill>
                          <a:srgbClr val="000000"/>
                        </a:solidFill>
                        <a:effectLst/>
                        <a:latin typeface="+mn-lt"/>
                        <a:ea typeface="+mn-ea"/>
                        <a:cs typeface="+mn-cs"/>
                      </a:endParaRPr>
                    </a:p>
                    <a:p>
                      <a:r>
                        <a:rPr lang="en-GB" sz="800" kern="1200" dirty="0">
                          <a:solidFill>
                            <a:srgbClr val="000000"/>
                          </a:solidFill>
                          <a:effectLst/>
                          <a:latin typeface="+mn-lt"/>
                          <a:ea typeface="+mn-ea"/>
                          <a:cs typeface="+mn-cs"/>
                        </a:rPr>
                        <a:t>This argument suggests the universe is so complex and intricate, it must have been designed by an intelligent designer. It could not have happened by chance. </a:t>
                      </a:r>
                    </a:p>
                    <a:p>
                      <a:r>
                        <a:rPr lang="en-GB" sz="800" kern="1200" dirty="0">
                          <a:solidFill>
                            <a:srgbClr val="000000"/>
                          </a:solidFill>
                          <a:effectLst/>
                          <a:latin typeface="+mn-lt"/>
                          <a:ea typeface="+mn-ea"/>
                          <a:cs typeface="+mn-cs"/>
                        </a:rPr>
                        <a:t> </a:t>
                      </a:r>
                    </a:p>
                    <a:p>
                      <a:r>
                        <a:rPr lang="en-GB" sz="800" b="1" u="sng" kern="1200" dirty="0">
                          <a:solidFill>
                            <a:srgbClr val="000000"/>
                          </a:solidFill>
                          <a:effectLst/>
                          <a:latin typeface="+mn-lt"/>
                          <a:ea typeface="+mn-ea"/>
                          <a:cs typeface="+mn-cs"/>
                        </a:rPr>
                        <a:t>William Paley: The Watch</a:t>
                      </a:r>
                      <a:r>
                        <a:rPr lang="en-GB" sz="800" u="sng" kern="1200" dirty="0">
                          <a:solidFill>
                            <a:srgbClr val="000000"/>
                          </a:solidFill>
                          <a:effectLst/>
                          <a:latin typeface="+mn-lt"/>
                          <a:ea typeface="+mn-ea"/>
                          <a:cs typeface="+mn-cs"/>
                        </a:rPr>
                        <a:t> </a:t>
                      </a:r>
                      <a:r>
                        <a:rPr lang="en-GB" sz="800" b="1" u="sng" kern="1200" dirty="0">
                          <a:solidFill>
                            <a:srgbClr val="000000"/>
                          </a:solidFill>
                          <a:effectLst/>
                          <a:latin typeface="+mn-lt"/>
                          <a:ea typeface="+mn-ea"/>
                          <a:cs typeface="+mn-cs"/>
                        </a:rPr>
                        <a:t>analogy</a:t>
                      </a:r>
                    </a:p>
                    <a:p>
                      <a:r>
                        <a:rPr lang="en-GB" sz="800" b="0" u="none" kern="1200" dirty="0">
                          <a:solidFill>
                            <a:srgbClr val="000000"/>
                          </a:solidFill>
                          <a:effectLst/>
                          <a:latin typeface="+mn-lt"/>
                          <a:ea typeface="+mn-ea"/>
                          <a:cs typeface="+mn-cs"/>
                        </a:rPr>
                        <a:t>Paley tried to explain the argument from design by comparing the universe to a watch. </a:t>
                      </a:r>
                    </a:p>
                    <a:p>
                      <a:endParaRPr lang="en-GB" sz="800" b="0" u="none"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If you found a watch you would assume it was designed, it could not have made itself naturally. It has a clear </a:t>
                      </a:r>
                      <a:r>
                        <a:rPr lang="en-GB" sz="800" b="1" kern="1200" dirty="0">
                          <a:solidFill>
                            <a:srgbClr val="000000"/>
                          </a:solidFill>
                          <a:effectLst/>
                          <a:latin typeface="+mn-lt"/>
                          <a:ea typeface="+mn-ea"/>
                          <a:cs typeface="+mn-cs"/>
                        </a:rPr>
                        <a:t>purpose</a:t>
                      </a:r>
                      <a:r>
                        <a:rPr lang="en-GB" sz="800" kern="1200" dirty="0">
                          <a:solidFill>
                            <a:srgbClr val="000000"/>
                          </a:solidFill>
                          <a:effectLst/>
                          <a:latin typeface="+mn-lt"/>
                          <a:ea typeface="+mn-ea"/>
                          <a:cs typeface="+mn-cs"/>
                        </a:rPr>
                        <a:t> and design.</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The </a:t>
                      </a:r>
                      <a:r>
                        <a:rPr lang="en-GB" sz="800" b="1" kern="1200" dirty="0">
                          <a:solidFill>
                            <a:srgbClr val="000000"/>
                          </a:solidFill>
                          <a:effectLst/>
                          <a:latin typeface="+mn-lt"/>
                          <a:ea typeface="+mn-ea"/>
                          <a:cs typeface="+mn-cs"/>
                        </a:rPr>
                        <a:t>universe</a:t>
                      </a:r>
                      <a:r>
                        <a:rPr lang="en-GB" sz="800" kern="1200" dirty="0">
                          <a:solidFill>
                            <a:srgbClr val="000000"/>
                          </a:solidFill>
                          <a:effectLst/>
                          <a:latin typeface="+mn-lt"/>
                          <a:ea typeface="+mn-ea"/>
                          <a:cs typeface="+mn-cs"/>
                        </a:rPr>
                        <a:t> is much more </a:t>
                      </a:r>
                      <a:r>
                        <a:rPr lang="en-GB" sz="800" b="1" kern="1200" dirty="0">
                          <a:solidFill>
                            <a:srgbClr val="000000"/>
                          </a:solidFill>
                          <a:effectLst/>
                          <a:latin typeface="+mn-lt"/>
                          <a:ea typeface="+mn-ea"/>
                          <a:cs typeface="+mn-cs"/>
                        </a:rPr>
                        <a:t>complex</a:t>
                      </a:r>
                      <a:r>
                        <a:rPr lang="en-GB" sz="800" kern="1200" dirty="0">
                          <a:solidFill>
                            <a:srgbClr val="000000"/>
                          </a:solidFill>
                          <a:effectLst/>
                          <a:latin typeface="+mn-lt"/>
                          <a:ea typeface="+mn-ea"/>
                          <a:cs typeface="+mn-cs"/>
                        </a:rPr>
                        <a:t> than a watch.</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If a watch must have a </a:t>
                      </a:r>
                      <a:r>
                        <a:rPr lang="en-GB" sz="800" b="1" kern="1200" dirty="0">
                          <a:solidFill>
                            <a:srgbClr val="000000"/>
                          </a:solidFill>
                          <a:effectLst/>
                          <a:latin typeface="+mn-lt"/>
                          <a:ea typeface="+mn-ea"/>
                          <a:cs typeface="+mn-cs"/>
                        </a:rPr>
                        <a:t>watch maker</a:t>
                      </a:r>
                      <a:r>
                        <a:rPr lang="en-GB" sz="800" kern="1200" dirty="0">
                          <a:solidFill>
                            <a:srgbClr val="000000"/>
                          </a:solidFill>
                          <a:effectLst/>
                          <a:latin typeface="+mn-lt"/>
                          <a:ea typeface="+mn-ea"/>
                          <a:cs typeface="+mn-cs"/>
                        </a:rPr>
                        <a:t>, then the universe </a:t>
                      </a:r>
                      <a:r>
                        <a:rPr lang="en-GB" sz="800" b="1" kern="1200" dirty="0">
                          <a:solidFill>
                            <a:srgbClr val="000000"/>
                          </a:solidFill>
                          <a:effectLst/>
                          <a:latin typeface="+mn-lt"/>
                          <a:ea typeface="+mn-ea"/>
                          <a:cs typeface="+mn-cs"/>
                        </a:rPr>
                        <a:t>must</a:t>
                      </a:r>
                      <a:r>
                        <a:rPr lang="en-GB" sz="800" kern="1200" dirty="0">
                          <a:solidFill>
                            <a:srgbClr val="000000"/>
                          </a:solidFill>
                          <a:effectLst/>
                          <a:latin typeface="+mn-lt"/>
                          <a:ea typeface="+mn-ea"/>
                          <a:cs typeface="+mn-cs"/>
                        </a:rPr>
                        <a:t> have a universe maker. </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For many that universe maker must be </a:t>
                      </a:r>
                      <a:r>
                        <a:rPr lang="en-GB" sz="800" b="1" kern="1200" dirty="0">
                          <a:solidFill>
                            <a:srgbClr val="000000"/>
                          </a:solidFill>
                          <a:effectLst/>
                          <a:latin typeface="+mn-lt"/>
                          <a:ea typeface="+mn-ea"/>
                          <a:cs typeface="+mn-cs"/>
                        </a:rPr>
                        <a:t>God</a:t>
                      </a:r>
                      <a:r>
                        <a:rPr lang="en-GB" sz="800" kern="1200" dirty="0">
                          <a:solidFill>
                            <a:srgbClr val="000000"/>
                          </a:solidFill>
                          <a:effectLst/>
                          <a:latin typeface="+mn-lt"/>
                          <a:ea typeface="+mn-ea"/>
                          <a:cs typeface="+mn-cs"/>
                        </a:rPr>
                        <a:t>.</a:t>
                      </a:r>
                    </a:p>
                    <a:p>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For many religious people this is a persuasive argument because it makes sense to them, it seems logical. They often think that the world with all its complexity and beauty cannot just be a product of chance.  </a:t>
                      </a:r>
                    </a:p>
                    <a:p>
                      <a:r>
                        <a:rPr lang="en-GB" sz="800" kern="1200" dirty="0">
                          <a:solidFill>
                            <a:srgbClr val="000000"/>
                          </a:solidFill>
                          <a:effectLst/>
                          <a:latin typeface="+mn-lt"/>
                          <a:ea typeface="+mn-ea"/>
                          <a:cs typeface="+mn-cs"/>
                        </a:rPr>
                        <a:t> </a:t>
                      </a:r>
                    </a:p>
                    <a:p>
                      <a:r>
                        <a:rPr lang="en-GB" sz="800" b="1" u="sng" kern="1200" dirty="0">
                          <a:solidFill>
                            <a:srgbClr val="000000"/>
                          </a:solidFill>
                          <a:effectLst/>
                          <a:latin typeface="+mn-lt"/>
                          <a:ea typeface="+mn-ea"/>
                          <a:cs typeface="+mn-cs"/>
                        </a:rPr>
                        <a:t>Criticisms of the argument</a:t>
                      </a: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The argument doesn’t </a:t>
                      </a:r>
                      <a:r>
                        <a:rPr lang="en-GB" sz="800" b="1" u="sng" kern="1200" dirty="0">
                          <a:solidFill>
                            <a:srgbClr val="000000"/>
                          </a:solidFill>
                          <a:effectLst/>
                          <a:latin typeface="+mn-lt"/>
                          <a:ea typeface="+mn-ea"/>
                          <a:cs typeface="+mn-cs"/>
                        </a:rPr>
                        <a:t>prove</a:t>
                      </a:r>
                      <a:r>
                        <a:rPr lang="en-GB" sz="800" kern="1200" dirty="0">
                          <a:solidFill>
                            <a:srgbClr val="000000"/>
                          </a:solidFill>
                          <a:effectLst/>
                          <a:latin typeface="+mn-lt"/>
                          <a:ea typeface="+mn-ea"/>
                          <a:cs typeface="+mn-cs"/>
                        </a:rPr>
                        <a:t> the universe was designed, just that it is a possibility. It could have been by chance</a:t>
                      </a:r>
                    </a:p>
                    <a:p>
                      <a:pPr lvl="0"/>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Even if the universe was designed, it doesn’t prove God designed it, the ‘designer’ could be some advanced alien species?</a:t>
                      </a:r>
                    </a:p>
                    <a:p>
                      <a:pPr marL="171450" lvl="0" indent="-171450">
                        <a:buFont typeface="Arial" panose="020B0604020202020204" pitchFamily="34" charset="0"/>
                        <a:buChar char="•"/>
                      </a:pP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Evolution shows that that the world as it is today the product of millions of years of evolution and change not necessarily design.</a:t>
                      </a:r>
                    </a:p>
                    <a:p>
                      <a:pPr marL="171450" lvl="0" indent="-171450">
                        <a:buFont typeface="Arial" panose="020B0604020202020204" pitchFamily="34" charset="0"/>
                        <a:buChar char="•"/>
                      </a:pP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The world is imperfect, e.g. natural disasters. If a god created them, it’s a poor design. </a:t>
                      </a:r>
                    </a:p>
                    <a:p>
                      <a:pPr marL="171450" lvl="0" indent="-171450">
                        <a:buFont typeface="Arial" panose="020B0604020202020204" pitchFamily="34" charset="0"/>
                        <a:buChar char="•"/>
                      </a:pP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If all complex things need a designer, then the designer must also need a designer so who designed the designer? </a:t>
                      </a:r>
                    </a:p>
                  </a:txBody>
                  <a:tcPr/>
                </a:tc>
                <a:extLst>
                  <a:ext uri="{0D108BD9-81ED-4DB2-BD59-A6C34878D82A}">
                    <a16:rowId xmlns:a16="http://schemas.microsoft.com/office/drawing/2014/main" val="2447271047"/>
                  </a:ext>
                </a:extLst>
              </a:tr>
            </a:tbl>
          </a:graphicData>
        </a:graphic>
      </p:graphicFrame>
      <p:sp>
        <p:nvSpPr>
          <p:cNvPr id="34" name="TextBox 3">
            <a:extLst>
              <a:ext uri="{FF2B5EF4-FFF2-40B4-BE49-F238E27FC236}">
                <a16:creationId xmlns:a16="http://schemas.microsoft.com/office/drawing/2014/main" id="{9C538A78-D8AB-AB22-2F1D-B8140BA24AE1}"/>
              </a:ext>
            </a:extLst>
          </p:cNvPr>
          <p:cNvSpPr txBox="1"/>
          <p:nvPr/>
        </p:nvSpPr>
        <p:spPr>
          <a:xfrm>
            <a:off x="20284" y="-103759"/>
            <a:ext cx="11244747" cy="36933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0" cap="none" spc="0" baseline="0" dirty="0">
                <a:solidFill>
                  <a:srgbClr val="000000"/>
                </a:solidFill>
                <a:uFillTx/>
                <a:latin typeface="Calibri"/>
              </a:rPr>
              <a:t>Unit:</a:t>
            </a:r>
            <a:r>
              <a:rPr lang="en-GB" sz="1800" b="0" i="0" u="none" strike="noStrike" kern="1200" cap="none" spc="0" baseline="0" dirty="0">
                <a:solidFill>
                  <a:srgbClr val="000000"/>
                </a:solidFill>
                <a:uFillTx/>
                <a:latin typeface="Calibri"/>
              </a:rPr>
              <a:t> Philosophy		Year: 9			Term: Winter	Name:__________________________	</a:t>
            </a:r>
          </a:p>
        </p:txBody>
      </p:sp>
      <p:graphicFrame>
        <p:nvGraphicFramePr>
          <p:cNvPr id="2" name="Table 5">
            <a:extLst>
              <a:ext uri="{FF2B5EF4-FFF2-40B4-BE49-F238E27FC236}">
                <a16:creationId xmlns:a16="http://schemas.microsoft.com/office/drawing/2014/main" id="{ECFBB979-4A6E-8184-9FCC-D4BB16E67FAF}"/>
              </a:ext>
            </a:extLst>
          </p:cNvPr>
          <p:cNvGraphicFramePr>
            <a:graphicFrameLocks noGrp="1"/>
          </p:cNvGraphicFramePr>
          <p:nvPr>
            <p:extLst>
              <p:ext uri="{D42A27DB-BD31-4B8C-83A1-F6EECF244321}">
                <p14:modId xmlns:p14="http://schemas.microsoft.com/office/powerpoint/2010/main" val="921933977"/>
              </p:ext>
            </p:extLst>
          </p:nvPr>
        </p:nvGraphicFramePr>
        <p:xfrm>
          <a:off x="3202892" y="265573"/>
          <a:ext cx="2453190" cy="6595745"/>
        </p:xfrm>
        <a:graphic>
          <a:graphicData uri="http://schemas.openxmlformats.org/drawingml/2006/table">
            <a:tbl>
              <a:tblPr firstRow="1" bandRow="1">
                <a:effectLst/>
                <a:tableStyleId>{5940675A-B579-460E-94D1-54222C63F5DA}</a:tableStyleId>
              </a:tblPr>
              <a:tblGrid>
                <a:gridCol w="2453190">
                  <a:extLst>
                    <a:ext uri="{9D8B030D-6E8A-4147-A177-3AD203B41FA5}">
                      <a16:colId xmlns:a16="http://schemas.microsoft.com/office/drawing/2014/main" val="339503128"/>
                    </a:ext>
                  </a:extLst>
                </a:gridCol>
              </a:tblGrid>
              <a:tr h="400213">
                <a:tc>
                  <a:txBody>
                    <a:bodyPr/>
                    <a:lstStyle/>
                    <a:p>
                      <a:pPr lvl="0"/>
                      <a:r>
                        <a:rPr lang="en-GB" sz="1000" b="1" dirty="0"/>
                        <a:t>Learning Question 2: Can science prove God doesn’t exist?</a:t>
                      </a:r>
                    </a:p>
                  </a:txBody>
                  <a:tcPr/>
                </a:tc>
                <a:extLst>
                  <a:ext uri="{0D108BD9-81ED-4DB2-BD59-A6C34878D82A}">
                    <a16:rowId xmlns:a16="http://schemas.microsoft.com/office/drawing/2014/main" val="2959224548"/>
                  </a:ext>
                </a:extLst>
              </a:tr>
              <a:tr h="6195532">
                <a:tc>
                  <a:txBody>
                    <a:bodyPr/>
                    <a:lstStyle/>
                    <a:p>
                      <a:pPr lvl="0"/>
                      <a:r>
                        <a:rPr lang="en-GB" sz="800" b="1" u="sng" dirty="0"/>
                        <a:t>Vocabulary:</a:t>
                      </a:r>
                    </a:p>
                    <a:p>
                      <a:pPr lvl="0"/>
                      <a:r>
                        <a:rPr lang="en-GB" sz="800" b="1" u="none" dirty="0"/>
                        <a:t>derive(s), </a:t>
                      </a:r>
                      <a:r>
                        <a:rPr lang="en-GB" sz="800" b="0" u="none" dirty="0"/>
                        <a:t>to come from</a:t>
                      </a:r>
                    </a:p>
                    <a:p>
                      <a:pPr lvl="0"/>
                      <a:r>
                        <a:rPr lang="en-GB" sz="800" b="1" u="none" dirty="0"/>
                        <a:t>Disputed,  </a:t>
                      </a:r>
                      <a:r>
                        <a:rPr lang="en-GB" sz="800" b="0" u="none" dirty="0"/>
                        <a:t>subject to disagreement, or challenge</a:t>
                      </a:r>
                    </a:p>
                    <a:p>
                      <a:pPr lvl="0"/>
                      <a:endParaRPr lang="en-GB" sz="8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u="sng" kern="1200" dirty="0">
                          <a:solidFill>
                            <a:srgbClr val="000000"/>
                          </a:solidFill>
                          <a:effectLst/>
                          <a:latin typeface="+mn-lt"/>
                          <a:ea typeface="+mn-ea"/>
                          <a:cs typeface="+mn-cs"/>
                        </a:rPr>
                        <a:t>Science</a:t>
                      </a:r>
                      <a:r>
                        <a:rPr lang="en-GB" sz="800" kern="1200" dirty="0">
                          <a:solidFill>
                            <a:srgbClr val="000000"/>
                          </a:solidFill>
                          <a:effectLst/>
                          <a:latin typeface="+mn-lt"/>
                          <a:ea typeface="+mn-ea"/>
                          <a:cs typeface="+mn-cs"/>
                        </a:rPr>
                        <a:t> </a:t>
                      </a:r>
                      <a:r>
                        <a:rPr lang="en-GB" sz="800" b="1" kern="1200" dirty="0">
                          <a:solidFill>
                            <a:srgbClr val="000000"/>
                          </a:solidFill>
                          <a:effectLst/>
                          <a:latin typeface="+mn-lt"/>
                          <a:ea typeface="+mn-ea"/>
                          <a:cs typeface="+mn-cs"/>
                        </a:rPr>
                        <a:t>derives</a:t>
                      </a:r>
                      <a:r>
                        <a:rPr lang="en-GB" sz="800" kern="1200" dirty="0">
                          <a:solidFill>
                            <a:srgbClr val="000000"/>
                          </a:solidFill>
                          <a:effectLst/>
                          <a:latin typeface="+mn-lt"/>
                          <a:ea typeface="+mn-ea"/>
                          <a:cs typeface="+mn-cs"/>
                        </a:rPr>
                        <a:t> from the </a:t>
                      </a:r>
                      <a:r>
                        <a:rPr lang="en-GB" sz="800" kern="1200" dirty="0" err="1">
                          <a:solidFill>
                            <a:srgbClr val="000000"/>
                          </a:solidFill>
                          <a:effectLst/>
                          <a:latin typeface="+mn-lt"/>
                          <a:ea typeface="+mn-ea"/>
                          <a:cs typeface="+mn-cs"/>
                        </a:rPr>
                        <a:t>latin</a:t>
                      </a:r>
                      <a:r>
                        <a:rPr lang="en-GB" sz="800" kern="1200" dirty="0">
                          <a:solidFill>
                            <a:srgbClr val="000000"/>
                          </a:solidFill>
                          <a:effectLst/>
                          <a:latin typeface="+mn-lt"/>
                          <a:ea typeface="+mn-ea"/>
                          <a:cs typeface="+mn-cs"/>
                        </a:rPr>
                        <a:t> word for knowledge (</a:t>
                      </a:r>
                      <a:r>
                        <a:rPr lang="en-GB" sz="800" kern="1200" dirty="0" err="1">
                          <a:solidFill>
                            <a:srgbClr val="000000"/>
                          </a:solidFill>
                          <a:effectLst/>
                          <a:latin typeface="+mn-lt"/>
                          <a:ea typeface="+mn-ea"/>
                          <a:cs typeface="+mn-cs"/>
                        </a:rPr>
                        <a:t>scientia</a:t>
                      </a:r>
                      <a:r>
                        <a:rPr lang="en-GB" sz="800" kern="1200" dirty="0">
                          <a:solidFill>
                            <a:srgbClr val="000000"/>
                          </a:solidFill>
                          <a:effectLst/>
                          <a:latin typeface="+mn-lt"/>
                          <a:ea typeface="+mn-ea"/>
                          <a:cs typeface="+mn-cs"/>
                        </a:rPr>
                        <a:t>) Science seeks to establish </a:t>
                      </a:r>
                      <a:r>
                        <a:rPr lang="en-GB" sz="800" b="1" kern="1200" dirty="0">
                          <a:solidFill>
                            <a:srgbClr val="000000"/>
                          </a:solidFill>
                          <a:effectLst/>
                          <a:latin typeface="+mn-lt"/>
                          <a:ea typeface="+mn-ea"/>
                          <a:cs typeface="+mn-cs"/>
                        </a:rPr>
                        <a:t>facts</a:t>
                      </a:r>
                      <a:r>
                        <a:rPr lang="en-GB" sz="800" kern="1200" dirty="0">
                          <a:solidFill>
                            <a:srgbClr val="000000"/>
                          </a:solidFill>
                          <a:effectLst/>
                          <a:latin typeface="+mn-lt"/>
                          <a:ea typeface="+mn-ea"/>
                          <a:cs typeface="+mn-cs"/>
                        </a:rPr>
                        <a:t> about the world by </a:t>
                      </a:r>
                      <a:r>
                        <a:rPr lang="en-GB" sz="800" b="1" kern="1200" dirty="0">
                          <a:solidFill>
                            <a:srgbClr val="000000"/>
                          </a:solidFill>
                          <a:effectLst/>
                          <a:latin typeface="+mn-lt"/>
                          <a:ea typeface="+mn-ea"/>
                          <a:cs typeface="+mn-cs"/>
                        </a:rPr>
                        <a:t>observing</a:t>
                      </a:r>
                      <a:r>
                        <a:rPr lang="en-GB" sz="800" kern="1200" dirty="0">
                          <a:solidFill>
                            <a:srgbClr val="000000"/>
                          </a:solidFill>
                          <a:effectLst/>
                          <a:latin typeface="+mn-lt"/>
                          <a:ea typeface="+mn-ea"/>
                          <a:cs typeface="+mn-cs"/>
                        </a:rPr>
                        <a:t> it. </a:t>
                      </a:r>
                    </a:p>
                    <a:p>
                      <a:pPr lvl="0"/>
                      <a:endParaRPr lang="en-GB" sz="8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u="sng" kern="1200" dirty="0">
                          <a:solidFill>
                            <a:srgbClr val="000000"/>
                          </a:solidFill>
                          <a:effectLst/>
                          <a:latin typeface="+mn-lt"/>
                          <a:ea typeface="+mn-ea"/>
                          <a:cs typeface="+mn-cs"/>
                        </a:rPr>
                        <a:t>Religion</a:t>
                      </a:r>
                      <a:r>
                        <a:rPr lang="en-GB" sz="800" kern="1200" dirty="0">
                          <a:solidFill>
                            <a:srgbClr val="000000"/>
                          </a:solidFill>
                          <a:effectLst/>
                          <a:latin typeface="+mn-lt"/>
                          <a:ea typeface="+mn-ea"/>
                          <a:cs typeface="+mn-cs"/>
                        </a:rPr>
                        <a:t> is about </a:t>
                      </a:r>
                      <a:r>
                        <a:rPr lang="en-GB" sz="800" b="1" kern="1200" dirty="0">
                          <a:solidFill>
                            <a:srgbClr val="000000"/>
                          </a:solidFill>
                          <a:effectLst/>
                          <a:latin typeface="+mn-lt"/>
                          <a:ea typeface="+mn-ea"/>
                          <a:cs typeface="+mn-cs"/>
                        </a:rPr>
                        <a:t>beliefs</a:t>
                      </a:r>
                      <a:r>
                        <a:rPr lang="en-GB" sz="800" kern="1200" dirty="0">
                          <a:solidFill>
                            <a:srgbClr val="000000"/>
                          </a:solidFill>
                          <a:effectLst/>
                          <a:latin typeface="+mn-lt"/>
                          <a:ea typeface="+mn-ea"/>
                          <a:cs typeface="+mn-cs"/>
                        </a:rPr>
                        <a:t> and the </a:t>
                      </a:r>
                      <a:r>
                        <a:rPr lang="en-GB" sz="800" b="1" kern="1200" dirty="0">
                          <a:solidFill>
                            <a:srgbClr val="000000"/>
                          </a:solidFill>
                          <a:effectLst/>
                          <a:latin typeface="+mn-lt"/>
                          <a:ea typeface="+mn-ea"/>
                          <a:cs typeface="+mn-cs"/>
                        </a:rPr>
                        <a:t>purpose</a:t>
                      </a:r>
                      <a:r>
                        <a:rPr lang="en-GB" sz="800" kern="1200" dirty="0">
                          <a:solidFill>
                            <a:srgbClr val="000000"/>
                          </a:solidFill>
                          <a:effectLst/>
                          <a:latin typeface="+mn-lt"/>
                          <a:ea typeface="+mn-ea"/>
                          <a:cs typeface="+mn-cs"/>
                        </a:rPr>
                        <a:t> of the </a:t>
                      </a:r>
                      <a:r>
                        <a:rPr lang="en-GB" sz="800" b="1" kern="1200" dirty="0">
                          <a:solidFill>
                            <a:srgbClr val="000000"/>
                          </a:solidFill>
                          <a:effectLst/>
                          <a:latin typeface="+mn-lt"/>
                          <a:ea typeface="+mn-ea"/>
                          <a:cs typeface="+mn-cs"/>
                        </a:rPr>
                        <a:t>life</a:t>
                      </a:r>
                      <a:r>
                        <a:rPr lang="en-GB" sz="800" kern="1200" dirty="0">
                          <a:solidFill>
                            <a:srgbClr val="000000"/>
                          </a:solidFill>
                          <a:effectLst/>
                          <a:latin typeface="+mn-lt"/>
                          <a:ea typeface="+mn-ea"/>
                          <a:cs typeface="+mn-cs"/>
                        </a:rPr>
                        <a:t> and the </a:t>
                      </a:r>
                      <a:r>
                        <a:rPr lang="en-GB" sz="800" b="1" kern="1200" dirty="0">
                          <a:solidFill>
                            <a:srgbClr val="000000"/>
                          </a:solidFill>
                          <a:effectLst/>
                          <a:latin typeface="+mn-lt"/>
                          <a:ea typeface="+mn-ea"/>
                          <a:cs typeface="+mn-cs"/>
                        </a:rPr>
                        <a:t>universe</a:t>
                      </a:r>
                      <a:r>
                        <a:rPr lang="en-GB" sz="800" kern="1200" dirty="0">
                          <a:solidFill>
                            <a:srgbClr val="000000"/>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kern="1200" dirty="0">
                        <a:solidFill>
                          <a:srgbClr val="000000"/>
                        </a:solidFill>
                        <a:effectLst/>
                        <a:latin typeface="+mn-lt"/>
                        <a:ea typeface="+mn-ea"/>
                        <a:cs typeface="+mn-cs"/>
                      </a:endParaRPr>
                    </a:p>
                    <a:p>
                      <a:r>
                        <a:rPr lang="en-GB" sz="800" kern="1200" dirty="0">
                          <a:solidFill>
                            <a:srgbClr val="000000"/>
                          </a:solidFill>
                          <a:effectLst/>
                          <a:latin typeface="+mn-lt"/>
                          <a:ea typeface="+mn-ea"/>
                          <a:cs typeface="+mn-cs"/>
                        </a:rPr>
                        <a:t>Some people hold their religious beliefs so strongly that they claim they are facts, </a:t>
                      </a:r>
                      <a:r>
                        <a:rPr lang="en-GB" sz="800" b="1" kern="1200" dirty="0">
                          <a:solidFill>
                            <a:srgbClr val="000000"/>
                          </a:solidFill>
                          <a:effectLst/>
                          <a:latin typeface="+mn-lt"/>
                          <a:ea typeface="+mn-ea"/>
                          <a:cs typeface="+mn-cs"/>
                        </a:rPr>
                        <a:t>some of these ‘facts’ are disputed by science</a:t>
                      </a:r>
                      <a:r>
                        <a:rPr lang="en-GB" sz="800" kern="1200" dirty="0">
                          <a:solidFill>
                            <a:srgbClr val="000000"/>
                          </a:solidFill>
                          <a:effectLst/>
                          <a:latin typeface="+mn-lt"/>
                          <a:ea typeface="+mn-ea"/>
                          <a:cs typeface="+mn-cs"/>
                        </a:rPr>
                        <a:t>.</a:t>
                      </a:r>
                    </a:p>
                    <a:p>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Whilst many </a:t>
                      </a:r>
                      <a:r>
                        <a:rPr lang="en-GB" sz="800" b="1" kern="1200" dirty="0">
                          <a:solidFill>
                            <a:srgbClr val="000000"/>
                          </a:solidFill>
                          <a:effectLst/>
                          <a:latin typeface="+mn-lt"/>
                          <a:ea typeface="+mn-ea"/>
                          <a:cs typeface="+mn-cs"/>
                        </a:rPr>
                        <a:t>scientists</a:t>
                      </a:r>
                      <a:r>
                        <a:rPr lang="en-GB" sz="800" kern="1200" dirty="0">
                          <a:solidFill>
                            <a:srgbClr val="000000"/>
                          </a:solidFill>
                          <a:effectLst/>
                          <a:latin typeface="+mn-lt"/>
                          <a:ea typeface="+mn-ea"/>
                          <a:cs typeface="+mn-cs"/>
                        </a:rPr>
                        <a:t> do have a </a:t>
                      </a:r>
                      <a:r>
                        <a:rPr lang="en-GB" sz="800" b="1" kern="1200" dirty="0">
                          <a:solidFill>
                            <a:srgbClr val="000000"/>
                          </a:solidFill>
                          <a:effectLst/>
                          <a:latin typeface="+mn-lt"/>
                          <a:ea typeface="+mn-ea"/>
                          <a:cs typeface="+mn-cs"/>
                        </a:rPr>
                        <a:t>religious faith</a:t>
                      </a:r>
                      <a:r>
                        <a:rPr lang="en-GB" sz="800" kern="1200" dirty="0">
                          <a:solidFill>
                            <a:srgbClr val="000000"/>
                          </a:solidFill>
                          <a:effectLst/>
                          <a:latin typeface="+mn-lt"/>
                          <a:ea typeface="+mn-ea"/>
                          <a:cs typeface="+mn-cs"/>
                        </a:rPr>
                        <a:t>, in general they are </a:t>
                      </a:r>
                      <a:r>
                        <a:rPr lang="en-GB" sz="800" b="1" kern="1200" dirty="0">
                          <a:solidFill>
                            <a:srgbClr val="000000"/>
                          </a:solidFill>
                          <a:effectLst/>
                          <a:latin typeface="+mn-lt"/>
                          <a:ea typeface="+mn-ea"/>
                          <a:cs typeface="+mn-cs"/>
                        </a:rPr>
                        <a:t>less likely to be religious</a:t>
                      </a:r>
                      <a:r>
                        <a:rPr lang="en-GB" sz="800" kern="1200" dirty="0">
                          <a:solidFill>
                            <a:srgbClr val="000000"/>
                          </a:solidFill>
                          <a:effectLst/>
                          <a:latin typeface="+mn-lt"/>
                          <a:ea typeface="+mn-ea"/>
                          <a:cs typeface="+mn-cs"/>
                        </a:rPr>
                        <a:t>, they may argue that; </a:t>
                      </a:r>
                    </a:p>
                    <a:p>
                      <a:r>
                        <a:rPr lang="en-GB" sz="800" kern="1200" dirty="0">
                          <a:solidFill>
                            <a:srgbClr val="000000"/>
                          </a:solidFill>
                          <a:effectLst/>
                          <a:latin typeface="+mn-lt"/>
                          <a:ea typeface="+mn-ea"/>
                          <a:cs typeface="+mn-cs"/>
                        </a:rPr>
                        <a:t> </a:t>
                      </a:r>
                    </a:p>
                    <a:p>
                      <a:pPr marL="171450" lvl="0" indent="-171450">
                        <a:buFont typeface="Arial" panose="020B0604020202020204" pitchFamily="34" charset="0"/>
                        <a:buChar char="•"/>
                      </a:pPr>
                      <a:r>
                        <a:rPr lang="en-GB" sz="800" b="0" kern="1200" dirty="0">
                          <a:solidFill>
                            <a:srgbClr val="000000"/>
                          </a:solidFill>
                          <a:effectLst/>
                          <a:latin typeface="+mn-lt"/>
                          <a:ea typeface="+mn-ea"/>
                          <a:cs typeface="+mn-cs"/>
                        </a:rPr>
                        <a:t>God cannot be proven using science and so belief in God is meaningless</a:t>
                      </a:r>
                    </a:p>
                    <a:p>
                      <a:pPr marL="171450" lvl="0" indent="-171450">
                        <a:buFont typeface="Arial" panose="020B0604020202020204" pitchFamily="34" charset="0"/>
                        <a:buChar char="•"/>
                      </a:pPr>
                      <a:endParaRPr lang="en-GB" sz="800" b="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Science can explain the laws of the universe there is no need for God. </a:t>
                      </a:r>
                    </a:p>
                    <a:p>
                      <a:pPr marL="171450" lvl="0" indent="-171450">
                        <a:buFont typeface="Arial" panose="020B0604020202020204" pitchFamily="34" charset="0"/>
                        <a:buChar char="•"/>
                      </a:pP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The </a:t>
                      </a:r>
                      <a:r>
                        <a:rPr lang="en-GB" sz="800" b="1" kern="1200" dirty="0">
                          <a:solidFill>
                            <a:srgbClr val="000000"/>
                          </a:solidFill>
                          <a:effectLst/>
                          <a:latin typeface="+mn-lt"/>
                          <a:ea typeface="+mn-ea"/>
                          <a:cs typeface="+mn-cs"/>
                        </a:rPr>
                        <a:t>Big bang</a:t>
                      </a:r>
                      <a:r>
                        <a:rPr lang="en-GB" sz="800" kern="1200" dirty="0">
                          <a:solidFill>
                            <a:srgbClr val="000000"/>
                          </a:solidFill>
                          <a:effectLst/>
                          <a:latin typeface="+mn-lt"/>
                          <a:ea typeface="+mn-ea"/>
                          <a:cs typeface="+mn-cs"/>
                        </a:rPr>
                        <a:t> and </a:t>
                      </a:r>
                      <a:r>
                        <a:rPr lang="en-GB" sz="800" b="1" kern="1200" dirty="0">
                          <a:solidFill>
                            <a:srgbClr val="000000"/>
                          </a:solidFill>
                          <a:effectLst/>
                          <a:latin typeface="+mn-lt"/>
                          <a:ea typeface="+mn-ea"/>
                          <a:cs typeface="+mn-cs"/>
                        </a:rPr>
                        <a:t>evolution</a:t>
                      </a:r>
                      <a:r>
                        <a:rPr lang="en-GB" sz="800" kern="1200" dirty="0">
                          <a:solidFill>
                            <a:srgbClr val="000000"/>
                          </a:solidFill>
                          <a:effectLst/>
                          <a:latin typeface="+mn-lt"/>
                          <a:ea typeface="+mn-ea"/>
                          <a:cs typeface="+mn-cs"/>
                        </a:rPr>
                        <a:t> explain the </a:t>
                      </a:r>
                      <a:r>
                        <a:rPr lang="en-GB" sz="800" b="1" kern="1200" dirty="0">
                          <a:solidFill>
                            <a:srgbClr val="000000"/>
                          </a:solidFill>
                          <a:effectLst/>
                          <a:latin typeface="+mn-lt"/>
                          <a:ea typeface="+mn-ea"/>
                          <a:cs typeface="+mn-cs"/>
                        </a:rPr>
                        <a:t>origins of the universe</a:t>
                      </a:r>
                      <a:r>
                        <a:rPr lang="en-GB" sz="800" kern="1200" dirty="0">
                          <a:solidFill>
                            <a:srgbClr val="000000"/>
                          </a:solidFill>
                          <a:effectLst/>
                          <a:latin typeface="+mn-lt"/>
                          <a:ea typeface="+mn-ea"/>
                          <a:cs typeface="+mn-cs"/>
                        </a:rPr>
                        <a:t> backed up with </a:t>
                      </a:r>
                      <a:r>
                        <a:rPr lang="en-GB" sz="800" b="1" kern="1200" dirty="0">
                          <a:solidFill>
                            <a:srgbClr val="000000"/>
                          </a:solidFill>
                          <a:effectLst/>
                          <a:latin typeface="+mn-lt"/>
                          <a:ea typeface="+mn-ea"/>
                          <a:cs typeface="+mn-cs"/>
                        </a:rPr>
                        <a:t>observable evidence</a:t>
                      </a:r>
                      <a:r>
                        <a:rPr lang="en-GB" sz="800" kern="1200" dirty="0">
                          <a:solidFill>
                            <a:srgbClr val="000000"/>
                          </a:solidFill>
                          <a:effectLst/>
                          <a:latin typeface="+mn-lt"/>
                          <a:ea typeface="+mn-ea"/>
                          <a:cs typeface="+mn-cs"/>
                        </a:rPr>
                        <a:t> which is better than the God explanation. </a:t>
                      </a:r>
                    </a:p>
                    <a:p>
                      <a:pPr marL="171450" lvl="0" indent="-171450">
                        <a:buFont typeface="Arial" panose="020B0604020202020204" pitchFamily="34" charset="0"/>
                        <a:buChar char="•"/>
                      </a:pP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Humans used to believe God was responsible for extreme weather, now we understand the science behind them. </a:t>
                      </a:r>
                    </a:p>
                    <a:p>
                      <a:r>
                        <a:rPr lang="en-GB" sz="800" kern="1200" dirty="0">
                          <a:solidFill>
                            <a:srgbClr val="000000"/>
                          </a:solidFill>
                          <a:effectLst/>
                          <a:latin typeface="+mn-lt"/>
                          <a:ea typeface="+mn-ea"/>
                          <a:cs typeface="+mn-cs"/>
                        </a:rPr>
                        <a:t> </a:t>
                      </a:r>
                    </a:p>
                    <a:p>
                      <a:r>
                        <a:rPr lang="en-GB" sz="800" b="1" u="sng" kern="1200" dirty="0">
                          <a:solidFill>
                            <a:srgbClr val="000000"/>
                          </a:solidFill>
                          <a:effectLst/>
                          <a:latin typeface="+mn-lt"/>
                          <a:ea typeface="+mn-ea"/>
                          <a:cs typeface="+mn-cs"/>
                        </a:rPr>
                        <a:t>Who needs to prove what?</a:t>
                      </a:r>
                      <a:endParaRPr lang="en-GB" sz="800" kern="1200" dirty="0">
                        <a:solidFill>
                          <a:srgbClr val="000000"/>
                        </a:solidFill>
                        <a:effectLst/>
                        <a:latin typeface="+mn-lt"/>
                        <a:ea typeface="+mn-ea"/>
                        <a:cs typeface="+mn-cs"/>
                      </a:endParaRPr>
                    </a:p>
                    <a:p>
                      <a:r>
                        <a:rPr lang="en-GB" sz="800" b="1" u="none" strike="noStrike" kern="1200" dirty="0">
                          <a:solidFill>
                            <a:srgbClr val="000000"/>
                          </a:solidFill>
                          <a:effectLst/>
                          <a:latin typeface="+mn-lt"/>
                          <a:ea typeface="+mn-ea"/>
                          <a:cs typeface="+mn-cs"/>
                        </a:rPr>
                        <a:t> </a:t>
                      </a:r>
                      <a:endParaRPr lang="en-GB" sz="800" kern="1200" dirty="0">
                        <a:solidFill>
                          <a:srgbClr val="000000"/>
                        </a:solidFill>
                        <a:effectLst/>
                        <a:latin typeface="+mn-lt"/>
                        <a:ea typeface="+mn-ea"/>
                        <a:cs typeface="+mn-cs"/>
                      </a:endParaRPr>
                    </a:p>
                    <a:p>
                      <a:r>
                        <a:rPr lang="en-GB" sz="800" b="1" kern="1200" dirty="0">
                          <a:solidFill>
                            <a:srgbClr val="000000"/>
                          </a:solidFill>
                          <a:effectLst/>
                          <a:latin typeface="+mn-lt"/>
                          <a:ea typeface="+mn-ea"/>
                          <a:cs typeface="+mn-cs"/>
                        </a:rPr>
                        <a:t>Richard Dawkins</a:t>
                      </a:r>
                      <a:r>
                        <a:rPr lang="en-GB" sz="800" kern="1200" dirty="0">
                          <a:solidFill>
                            <a:srgbClr val="000000"/>
                          </a:solidFill>
                          <a:effectLst/>
                          <a:latin typeface="+mn-lt"/>
                          <a:ea typeface="+mn-ea"/>
                          <a:cs typeface="+mn-cs"/>
                        </a:rPr>
                        <a:t> a famous scientist and </a:t>
                      </a:r>
                      <a:r>
                        <a:rPr lang="en-GB" sz="800" b="1" kern="1200" dirty="0">
                          <a:solidFill>
                            <a:srgbClr val="000000"/>
                          </a:solidFill>
                          <a:effectLst/>
                          <a:latin typeface="+mn-lt"/>
                          <a:ea typeface="+mn-ea"/>
                          <a:cs typeface="+mn-cs"/>
                        </a:rPr>
                        <a:t>atheist</a:t>
                      </a:r>
                      <a:r>
                        <a:rPr lang="en-GB" sz="800" kern="1200" dirty="0">
                          <a:solidFill>
                            <a:srgbClr val="000000"/>
                          </a:solidFill>
                          <a:effectLst/>
                          <a:latin typeface="+mn-lt"/>
                          <a:ea typeface="+mn-ea"/>
                          <a:cs typeface="+mn-cs"/>
                        </a:rPr>
                        <a:t> says that it is up to </a:t>
                      </a:r>
                      <a:r>
                        <a:rPr lang="en-GB" sz="800" b="1" kern="1200" dirty="0">
                          <a:solidFill>
                            <a:srgbClr val="000000"/>
                          </a:solidFill>
                          <a:effectLst/>
                          <a:latin typeface="+mn-lt"/>
                          <a:ea typeface="+mn-ea"/>
                          <a:cs typeface="+mn-cs"/>
                        </a:rPr>
                        <a:t>religious believers to prove God exists</a:t>
                      </a:r>
                      <a:r>
                        <a:rPr lang="en-GB" sz="800" kern="1200" dirty="0">
                          <a:solidFill>
                            <a:srgbClr val="000000"/>
                          </a:solidFill>
                          <a:effectLst/>
                          <a:latin typeface="+mn-lt"/>
                          <a:ea typeface="+mn-ea"/>
                          <a:cs typeface="+mn-cs"/>
                        </a:rPr>
                        <a:t>. In science, scientists </a:t>
                      </a:r>
                      <a:r>
                        <a:rPr lang="en-GB" sz="800" b="1" kern="1200" dirty="0">
                          <a:solidFill>
                            <a:srgbClr val="000000"/>
                          </a:solidFill>
                          <a:effectLst/>
                          <a:latin typeface="+mn-lt"/>
                          <a:ea typeface="+mn-ea"/>
                          <a:cs typeface="+mn-cs"/>
                        </a:rPr>
                        <a:t>develop a hypothesis</a:t>
                      </a:r>
                      <a:r>
                        <a:rPr lang="en-GB" sz="800" kern="1200" dirty="0">
                          <a:solidFill>
                            <a:srgbClr val="000000"/>
                          </a:solidFill>
                          <a:effectLst/>
                          <a:latin typeface="+mn-lt"/>
                          <a:ea typeface="+mn-ea"/>
                          <a:cs typeface="+mn-cs"/>
                        </a:rPr>
                        <a:t> (theory) then seek to </a:t>
                      </a:r>
                      <a:r>
                        <a:rPr lang="en-GB" sz="800" b="1" kern="1200" dirty="0">
                          <a:solidFill>
                            <a:srgbClr val="000000"/>
                          </a:solidFill>
                          <a:effectLst/>
                          <a:latin typeface="+mn-lt"/>
                          <a:ea typeface="+mn-ea"/>
                          <a:cs typeface="+mn-cs"/>
                        </a:rPr>
                        <a:t>prove it.</a:t>
                      </a:r>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 </a:t>
                      </a:r>
                    </a:p>
                    <a:p>
                      <a:r>
                        <a:rPr lang="en-GB" sz="800" b="1" kern="1200" dirty="0">
                          <a:solidFill>
                            <a:srgbClr val="000000"/>
                          </a:solidFill>
                          <a:effectLst/>
                          <a:latin typeface="+mn-lt"/>
                          <a:ea typeface="+mn-ea"/>
                          <a:cs typeface="+mn-cs"/>
                        </a:rPr>
                        <a:t>Religious believers often argue</a:t>
                      </a:r>
                      <a:r>
                        <a:rPr lang="en-GB" sz="800" kern="1200" dirty="0">
                          <a:solidFill>
                            <a:srgbClr val="000000"/>
                          </a:solidFill>
                          <a:effectLst/>
                          <a:latin typeface="+mn-lt"/>
                          <a:ea typeface="+mn-ea"/>
                          <a:cs typeface="+mn-cs"/>
                        </a:rPr>
                        <a:t> that atheists </a:t>
                      </a:r>
                      <a:r>
                        <a:rPr lang="en-GB" sz="800" b="1" kern="1200" dirty="0">
                          <a:solidFill>
                            <a:srgbClr val="000000"/>
                          </a:solidFill>
                          <a:effectLst/>
                          <a:latin typeface="+mn-lt"/>
                          <a:ea typeface="+mn-ea"/>
                          <a:cs typeface="+mn-cs"/>
                        </a:rPr>
                        <a:t>need to prove God doesn’t exist</a:t>
                      </a:r>
                      <a:r>
                        <a:rPr lang="en-GB" sz="800" kern="1200" dirty="0">
                          <a:solidFill>
                            <a:srgbClr val="000000"/>
                          </a:solidFill>
                          <a:effectLst/>
                          <a:latin typeface="+mn-lt"/>
                          <a:ea typeface="+mn-ea"/>
                          <a:cs typeface="+mn-cs"/>
                        </a:rPr>
                        <a:t>. </a:t>
                      </a:r>
                    </a:p>
                    <a:p>
                      <a:endParaRPr lang="en-GB" sz="800" kern="1200" dirty="0">
                        <a:solidFill>
                          <a:srgbClr val="000000"/>
                        </a:solidFill>
                        <a:effectLst/>
                        <a:latin typeface="+mn-lt"/>
                        <a:ea typeface="+mn-ea"/>
                        <a:cs typeface="+mn-cs"/>
                      </a:endParaRPr>
                    </a:p>
                    <a:p>
                      <a:r>
                        <a:rPr lang="en-GB" sz="800" kern="1200" dirty="0">
                          <a:solidFill>
                            <a:srgbClr val="000000"/>
                          </a:solidFill>
                          <a:effectLst/>
                          <a:latin typeface="+mn-lt"/>
                          <a:ea typeface="+mn-ea"/>
                          <a:cs typeface="+mn-cs"/>
                        </a:rPr>
                        <a:t>Science however </a:t>
                      </a:r>
                      <a:r>
                        <a:rPr lang="en-GB" sz="800" b="1" kern="1200" dirty="0">
                          <a:solidFill>
                            <a:srgbClr val="000000"/>
                          </a:solidFill>
                          <a:effectLst/>
                          <a:latin typeface="+mn-lt"/>
                          <a:ea typeface="+mn-ea"/>
                          <a:cs typeface="+mn-cs"/>
                        </a:rPr>
                        <a:t>cannot prove the non-existence</a:t>
                      </a:r>
                      <a:r>
                        <a:rPr lang="en-GB" sz="800" kern="1200" dirty="0">
                          <a:solidFill>
                            <a:srgbClr val="000000"/>
                          </a:solidFill>
                          <a:effectLst/>
                          <a:latin typeface="+mn-lt"/>
                          <a:ea typeface="+mn-ea"/>
                          <a:cs typeface="+mn-cs"/>
                        </a:rPr>
                        <a:t> of anything. Scientists cannot say the Loch Ness monster does not exist, but there is no evidence that it does, it is the same with God.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effectLst/>
                        <a:latin typeface="+mn-lt"/>
                        <a:ea typeface="+mn-ea"/>
                        <a:cs typeface="+mn-cs"/>
                      </a:endParaRPr>
                    </a:p>
                    <a:p>
                      <a:pPr lvl="0"/>
                      <a:endParaRPr lang="en-GB" sz="800" dirty="0"/>
                    </a:p>
                  </a:txBody>
                  <a:tcPr/>
                </a:tc>
                <a:extLst>
                  <a:ext uri="{0D108BD9-81ED-4DB2-BD59-A6C34878D82A}">
                    <a16:rowId xmlns:a16="http://schemas.microsoft.com/office/drawing/2014/main" val="2447271047"/>
                  </a:ext>
                </a:extLst>
              </a:tr>
            </a:tbl>
          </a:graphicData>
        </a:graphic>
      </p:graphicFrame>
      <p:graphicFrame>
        <p:nvGraphicFramePr>
          <p:cNvPr id="4" name="Table 5">
            <a:extLst>
              <a:ext uri="{FF2B5EF4-FFF2-40B4-BE49-F238E27FC236}">
                <a16:creationId xmlns:a16="http://schemas.microsoft.com/office/drawing/2014/main" id="{6764285F-AFE7-E865-41D6-23D99DB9CE5A}"/>
              </a:ext>
            </a:extLst>
          </p:cNvPr>
          <p:cNvGraphicFramePr>
            <a:graphicFrameLocks noGrp="1"/>
          </p:cNvGraphicFramePr>
          <p:nvPr>
            <p:extLst>
              <p:ext uri="{D42A27DB-BD31-4B8C-83A1-F6EECF244321}">
                <p14:modId xmlns:p14="http://schemas.microsoft.com/office/powerpoint/2010/main" val="944493870"/>
              </p:ext>
            </p:extLst>
          </p:nvPr>
        </p:nvGraphicFramePr>
        <p:xfrm>
          <a:off x="5693999" y="268431"/>
          <a:ext cx="3389582" cy="4267200"/>
        </p:xfrm>
        <a:graphic>
          <a:graphicData uri="http://schemas.openxmlformats.org/drawingml/2006/table">
            <a:tbl>
              <a:tblPr firstRow="1" bandRow="1">
                <a:effectLst/>
                <a:tableStyleId>{5940675A-B579-460E-94D1-54222C63F5DA}</a:tableStyleId>
              </a:tblPr>
              <a:tblGrid>
                <a:gridCol w="3389582">
                  <a:extLst>
                    <a:ext uri="{9D8B030D-6E8A-4147-A177-3AD203B41FA5}">
                      <a16:colId xmlns:a16="http://schemas.microsoft.com/office/drawing/2014/main" val="339503128"/>
                    </a:ext>
                  </a:extLst>
                </a:gridCol>
              </a:tblGrid>
              <a:tr h="0">
                <a:tc>
                  <a:txBody>
                    <a:bodyPr/>
                    <a:lstStyle/>
                    <a:p>
                      <a:pPr lvl="0"/>
                      <a:r>
                        <a:rPr lang="en-GB" sz="1000" b="1" dirty="0"/>
                        <a:t>Learning Question 3 Can evil exist in a universe created by God?</a:t>
                      </a:r>
                    </a:p>
                  </a:txBody>
                  <a:tcPr/>
                </a:tc>
                <a:extLst>
                  <a:ext uri="{0D108BD9-81ED-4DB2-BD59-A6C34878D82A}">
                    <a16:rowId xmlns:a16="http://schemas.microsoft.com/office/drawing/2014/main" val="2959224548"/>
                  </a:ext>
                </a:extLst>
              </a:tr>
              <a:tr h="2180848">
                <a:tc>
                  <a:txBody>
                    <a:bodyPr/>
                    <a:lstStyle/>
                    <a:p>
                      <a:r>
                        <a:rPr lang="en-GB" sz="800" kern="1200" dirty="0">
                          <a:solidFill>
                            <a:srgbClr val="000000"/>
                          </a:solidFill>
                          <a:effectLst/>
                          <a:latin typeface="+mn-lt"/>
                          <a:ea typeface="+mn-ea"/>
                          <a:cs typeface="+mn-cs"/>
                        </a:rPr>
                        <a:t>People who believe in God tend to believe that God is,</a:t>
                      </a:r>
                    </a:p>
                    <a:p>
                      <a:pPr marL="171450" lvl="0" indent="-171450" algn="l">
                        <a:buFont typeface="Arial" panose="020B0604020202020204" pitchFamily="34" charset="0"/>
                        <a:buChar char="•"/>
                      </a:pPr>
                      <a:r>
                        <a:rPr lang="en-GB" sz="800" b="1" kern="1200" dirty="0">
                          <a:solidFill>
                            <a:srgbClr val="000000"/>
                          </a:solidFill>
                          <a:effectLst/>
                          <a:latin typeface="+mn-lt"/>
                          <a:ea typeface="+mn-ea"/>
                          <a:cs typeface="+mn-cs"/>
                        </a:rPr>
                        <a:t>Omnipotent</a:t>
                      </a:r>
                      <a:r>
                        <a:rPr lang="en-GB" sz="800" kern="1200" dirty="0">
                          <a:solidFill>
                            <a:srgbClr val="000000"/>
                          </a:solidFill>
                          <a:effectLst/>
                          <a:latin typeface="+mn-lt"/>
                          <a:ea typeface="+mn-ea"/>
                          <a:cs typeface="+mn-cs"/>
                        </a:rPr>
                        <a:t> – All powerful.</a:t>
                      </a:r>
                    </a:p>
                    <a:p>
                      <a:pPr marL="171450" lvl="0" indent="-171450" algn="l">
                        <a:buFont typeface="Arial" panose="020B0604020202020204" pitchFamily="34" charset="0"/>
                        <a:buChar char="•"/>
                      </a:pPr>
                      <a:r>
                        <a:rPr lang="en-GB" sz="800" b="1" kern="1200" dirty="0">
                          <a:solidFill>
                            <a:srgbClr val="000000"/>
                          </a:solidFill>
                          <a:effectLst/>
                          <a:latin typeface="+mn-lt"/>
                          <a:ea typeface="+mn-ea"/>
                          <a:cs typeface="+mn-cs"/>
                        </a:rPr>
                        <a:t>Omniscient</a:t>
                      </a:r>
                      <a:r>
                        <a:rPr lang="en-GB" sz="800" kern="1200" dirty="0">
                          <a:solidFill>
                            <a:srgbClr val="000000"/>
                          </a:solidFill>
                          <a:effectLst/>
                          <a:latin typeface="+mn-lt"/>
                          <a:ea typeface="+mn-ea"/>
                          <a:cs typeface="+mn-cs"/>
                        </a:rPr>
                        <a:t>- All knowing</a:t>
                      </a:r>
                    </a:p>
                    <a:p>
                      <a:pPr marL="171450" lvl="0" indent="-171450" algn="l">
                        <a:buFont typeface="Arial" panose="020B0604020202020204" pitchFamily="34" charset="0"/>
                        <a:buChar char="•"/>
                      </a:pPr>
                      <a:r>
                        <a:rPr lang="en-GB" sz="800" b="1" kern="1200" dirty="0">
                          <a:solidFill>
                            <a:srgbClr val="000000"/>
                          </a:solidFill>
                          <a:effectLst/>
                          <a:latin typeface="+mn-lt"/>
                          <a:ea typeface="+mn-ea"/>
                          <a:cs typeface="+mn-cs"/>
                        </a:rPr>
                        <a:t>Omnibenevolent</a:t>
                      </a:r>
                      <a:r>
                        <a:rPr lang="en-GB" sz="800" kern="1200" dirty="0">
                          <a:solidFill>
                            <a:srgbClr val="000000"/>
                          </a:solidFill>
                          <a:effectLst/>
                          <a:latin typeface="+mn-lt"/>
                          <a:ea typeface="+mn-ea"/>
                          <a:cs typeface="+mn-cs"/>
                        </a:rPr>
                        <a:t>- All loving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effectLst/>
                          <a:latin typeface="+mn-lt"/>
                          <a:ea typeface="+mn-ea"/>
                          <a:cs typeface="+mn-cs"/>
                        </a:rPr>
                        <a:t>An ancient Greek Philosopher Epicurus said this, </a:t>
                      </a:r>
                    </a:p>
                    <a:p>
                      <a:pPr marL="0" lvl="0" indent="0" algn="l">
                        <a:buFont typeface="Arial" panose="020B0604020202020204" pitchFamily="34" charset="0"/>
                        <a:buNone/>
                      </a:pPr>
                      <a:endParaRPr lang="en-GB" sz="800" kern="1200" dirty="0">
                        <a:solidFill>
                          <a:srgbClr val="000000"/>
                        </a:solidFill>
                        <a:effectLst/>
                        <a:latin typeface="+mn-lt"/>
                        <a:ea typeface="+mn-ea"/>
                        <a:cs typeface="+mn-cs"/>
                      </a:endParaRPr>
                    </a:p>
                    <a:p>
                      <a:pPr lvl="0"/>
                      <a:endParaRPr lang="en-GB" sz="800" b="1" u="sng" dirty="0"/>
                    </a:p>
                    <a:p>
                      <a:pPr lvl="0"/>
                      <a:endParaRPr lang="en-GB" sz="800" b="1" dirty="0"/>
                    </a:p>
                    <a:p>
                      <a:pPr lvl="0"/>
                      <a:endParaRPr lang="en-GB" sz="800" dirty="0"/>
                    </a:p>
                    <a:p>
                      <a:pPr lvl="0"/>
                      <a:endParaRPr lang="en-GB" sz="800" dirty="0"/>
                    </a:p>
                    <a:p>
                      <a:pPr lvl="0"/>
                      <a:endParaRPr lang="en-GB" sz="800" dirty="0"/>
                    </a:p>
                    <a:p>
                      <a:pPr lvl="0"/>
                      <a:endParaRPr lang="en-GB" sz="800" dirty="0"/>
                    </a:p>
                    <a:p>
                      <a:r>
                        <a:rPr lang="en-GB" sz="800" kern="1200" dirty="0">
                          <a:solidFill>
                            <a:srgbClr val="000000"/>
                          </a:solidFill>
                          <a:effectLst/>
                          <a:latin typeface="+mn-lt"/>
                          <a:ea typeface="+mn-ea"/>
                          <a:cs typeface="+mn-cs"/>
                        </a:rPr>
                        <a:t>This is often referred to as the </a:t>
                      </a:r>
                      <a:r>
                        <a:rPr lang="en-GB" sz="800" b="1" kern="1200" dirty="0">
                          <a:solidFill>
                            <a:srgbClr val="000000"/>
                          </a:solidFill>
                          <a:effectLst/>
                          <a:latin typeface="+mn-lt"/>
                          <a:ea typeface="+mn-ea"/>
                          <a:cs typeface="+mn-cs"/>
                        </a:rPr>
                        <a:t>Problem of Evil</a:t>
                      </a:r>
                      <a:r>
                        <a:rPr lang="en-GB" sz="800" kern="1200" dirty="0">
                          <a:solidFill>
                            <a:srgbClr val="000000"/>
                          </a:solidFill>
                          <a:effectLst/>
                          <a:latin typeface="+mn-lt"/>
                          <a:ea typeface="+mn-ea"/>
                          <a:cs typeface="+mn-cs"/>
                        </a:rPr>
                        <a:t> or suffering because how can you believe God is all those things whilst there is evil and suffering in the world, it is a </a:t>
                      </a:r>
                      <a:r>
                        <a:rPr lang="en-GB" sz="800" b="1" kern="1200" dirty="0">
                          <a:solidFill>
                            <a:srgbClr val="000000"/>
                          </a:solidFill>
                          <a:effectLst/>
                          <a:latin typeface="+mn-lt"/>
                          <a:ea typeface="+mn-ea"/>
                          <a:cs typeface="+mn-cs"/>
                        </a:rPr>
                        <a:t>problem</a:t>
                      </a:r>
                      <a:r>
                        <a:rPr lang="en-GB" sz="800" kern="1200" dirty="0">
                          <a:solidFill>
                            <a:srgbClr val="000000"/>
                          </a:solidFill>
                          <a:effectLst/>
                          <a:latin typeface="+mn-lt"/>
                          <a:ea typeface="+mn-ea"/>
                          <a:cs typeface="+mn-cs"/>
                        </a:rPr>
                        <a:t> for believers.</a:t>
                      </a:r>
                    </a:p>
                    <a:p>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The </a:t>
                      </a:r>
                      <a:r>
                        <a:rPr lang="en-GB" sz="800" b="1" kern="1200" dirty="0">
                          <a:solidFill>
                            <a:srgbClr val="000000"/>
                          </a:solidFill>
                          <a:effectLst/>
                          <a:latin typeface="+mn-lt"/>
                          <a:ea typeface="+mn-ea"/>
                          <a:cs typeface="+mn-cs"/>
                        </a:rPr>
                        <a:t>existence of suffering and</a:t>
                      </a:r>
                      <a:r>
                        <a:rPr lang="en-GB" sz="800" kern="1200" dirty="0">
                          <a:solidFill>
                            <a:srgbClr val="000000"/>
                          </a:solidFill>
                          <a:effectLst/>
                          <a:latin typeface="+mn-lt"/>
                          <a:ea typeface="+mn-ea"/>
                          <a:cs typeface="+mn-cs"/>
                        </a:rPr>
                        <a:t> evil is one of the most powerful arguments </a:t>
                      </a:r>
                      <a:r>
                        <a:rPr lang="en-GB" sz="800" b="1" kern="1200" dirty="0">
                          <a:solidFill>
                            <a:srgbClr val="000000"/>
                          </a:solidFill>
                          <a:effectLst/>
                          <a:latin typeface="+mn-lt"/>
                          <a:ea typeface="+mn-ea"/>
                          <a:cs typeface="+mn-cs"/>
                        </a:rPr>
                        <a:t>against the existence of God.</a:t>
                      </a:r>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 </a:t>
                      </a:r>
                    </a:p>
                    <a:p>
                      <a:r>
                        <a:rPr lang="en-GB" sz="800" b="1" u="sng" kern="1200" dirty="0">
                          <a:solidFill>
                            <a:srgbClr val="000000"/>
                          </a:solidFill>
                          <a:effectLst/>
                          <a:latin typeface="+mn-lt"/>
                          <a:ea typeface="+mn-ea"/>
                          <a:cs typeface="+mn-cs"/>
                        </a:rPr>
                        <a:t>Types of Evil</a:t>
                      </a:r>
                      <a:endParaRPr lang="en-GB" sz="800" kern="1200" dirty="0">
                        <a:solidFill>
                          <a:srgbClr val="000000"/>
                        </a:solidFill>
                        <a:effectLst/>
                        <a:latin typeface="+mn-lt"/>
                        <a:ea typeface="+mn-ea"/>
                        <a:cs typeface="+mn-cs"/>
                      </a:endParaRPr>
                    </a:p>
                    <a:p>
                      <a:r>
                        <a:rPr lang="en-GB" sz="800" kern="1200" dirty="0">
                          <a:solidFill>
                            <a:srgbClr val="000000"/>
                          </a:solidFill>
                          <a:effectLst/>
                          <a:latin typeface="+mn-lt"/>
                          <a:ea typeface="+mn-ea"/>
                          <a:cs typeface="+mn-cs"/>
                        </a:rPr>
                        <a:t>Philosophers refer to </a:t>
                      </a:r>
                      <a:r>
                        <a:rPr lang="en-GB" sz="800" b="1" kern="1200" dirty="0">
                          <a:solidFill>
                            <a:srgbClr val="000000"/>
                          </a:solidFill>
                          <a:effectLst/>
                          <a:latin typeface="+mn-lt"/>
                          <a:ea typeface="+mn-ea"/>
                          <a:cs typeface="+mn-cs"/>
                        </a:rPr>
                        <a:t>two types of evil</a:t>
                      </a:r>
                      <a:r>
                        <a:rPr lang="en-GB" sz="800" kern="1200" dirty="0">
                          <a:solidFill>
                            <a:srgbClr val="000000"/>
                          </a:solidFill>
                          <a:effectLst/>
                          <a:latin typeface="+mn-lt"/>
                          <a:ea typeface="+mn-ea"/>
                          <a:cs typeface="+mn-cs"/>
                        </a:rPr>
                        <a:t>.</a:t>
                      </a:r>
                    </a:p>
                    <a:p>
                      <a:r>
                        <a:rPr lang="en-GB" sz="800" kern="1200" dirty="0">
                          <a:solidFill>
                            <a:srgbClr val="000000"/>
                          </a:solidFill>
                          <a:effectLst/>
                          <a:latin typeface="+mn-lt"/>
                          <a:ea typeface="+mn-ea"/>
                          <a:cs typeface="+mn-cs"/>
                        </a:rPr>
                        <a:t>	</a:t>
                      </a:r>
                      <a:r>
                        <a:rPr lang="en-GB" sz="800" b="1" kern="1200" dirty="0">
                          <a:solidFill>
                            <a:srgbClr val="000000"/>
                          </a:solidFill>
                          <a:effectLst/>
                          <a:latin typeface="+mn-lt"/>
                          <a:ea typeface="+mn-ea"/>
                          <a:cs typeface="+mn-cs"/>
                        </a:rPr>
                        <a:t>Moral evil</a:t>
                      </a:r>
                      <a:r>
                        <a:rPr lang="en-GB" sz="800" kern="1200" dirty="0">
                          <a:solidFill>
                            <a:srgbClr val="000000"/>
                          </a:solidFill>
                          <a:effectLst/>
                          <a:latin typeface="+mn-lt"/>
                          <a:ea typeface="+mn-ea"/>
                          <a:cs typeface="+mn-cs"/>
                        </a:rPr>
                        <a:t>: cause by humans, e.g. Murder/violence</a:t>
                      </a:r>
                    </a:p>
                    <a:p>
                      <a:r>
                        <a:rPr lang="en-GB" sz="800" kern="1200" dirty="0">
                          <a:solidFill>
                            <a:srgbClr val="000000"/>
                          </a:solidFill>
                          <a:effectLst/>
                          <a:latin typeface="+mn-lt"/>
                          <a:ea typeface="+mn-ea"/>
                          <a:cs typeface="+mn-cs"/>
                        </a:rPr>
                        <a:t>	</a:t>
                      </a:r>
                      <a:r>
                        <a:rPr lang="en-GB" sz="800" b="1" kern="1200" dirty="0">
                          <a:solidFill>
                            <a:srgbClr val="000000"/>
                          </a:solidFill>
                          <a:effectLst/>
                          <a:latin typeface="+mn-lt"/>
                          <a:ea typeface="+mn-ea"/>
                          <a:cs typeface="+mn-cs"/>
                        </a:rPr>
                        <a:t>Natural evil</a:t>
                      </a:r>
                      <a:r>
                        <a:rPr lang="en-GB" sz="800" kern="1200" dirty="0">
                          <a:solidFill>
                            <a:srgbClr val="000000"/>
                          </a:solidFill>
                          <a:effectLst/>
                          <a:latin typeface="+mn-lt"/>
                          <a:ea typeface="+mn-ea"/>
                          <a:cs typeface="+mn-cs"/>
                        </a:rPr>
                        <a:t>: cause by nature, e.g. earthquakes</a:t>
                      </a:r>
                    </a:p>
                    <a:p>
                      <a:r>
                        <a:rPr lang="en-GB" sz="800" kern="1200" dirty="0">
                          <a:solidFill>
                            <a:srgbClr val="000000"/>
                          </a:solidFill>
                          <a:effectLst/>
                          <a:latin typeface="+mn-lt"/>
                          <a:ea typeface="+mn-ea"/>
                          <a:cs typeface="+mn-cs"/>
                        </a:rPr>
                        <a:t> </a:t>
                      </a:r>
                    </a:p>
                    <a:p>
                      <a:r>
                        <a:rPr lang="en-GB" sz="800" b="1" u="sng" kern="1200" dirty="0">
                          <a:solidFill>
                            <a:srgbClr val="000000"/>
                          </a:solidFill>
                          <a:effectLst/>
                          <a:latin typeface="+mn-lt"/>
                          <a:ea typeface="+mn-ea"/>
                          <a:cs typeface="+mn-cs"/>
                        </a:rPr>
                        <a:t>How can God allow suffering?</a:t>
                      </a: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God cannot be responsible for </a:t>
                      </a:r>
                      <a:r>
                        <a:rPr lang="en-GB" sz="800" b="1" kern="1200" dirty="0">
                          <a:solidFill>
                            <a:srgbClr val="000000"/>
                          </a:solidFill>
                          <a:effectLst/>
                          <a:latin typeface="+mn-lt"/>
                          <a:ea typeface="+mn-ea"/>
                          <a:cs typeface="+mn-cs"/>
                        </a:rPr>
                        <a:t>moral evil</a:t>
                      </a:r>
                      <a:r>
                        <a:rPr lang="en-GB" sz="800" kern="1200" dirty="0">
                          <a:solidFill>
                            <a:srgbClr val="000000"/>
                          </a:solidFill>
                          <a:effectLst/>
                          <a:latin typeface="+mn-lt"/>
                          <a:ea typeface="+mn-ea"/>
                          <a:cs typeface="+mn-cs"/>
                        </a:rPr>
                        <a:t>; God gave humans free will and humans abuse it. (This doesn’t explain </a:t>
                      </a:r>
                      <a:r>
                        <a:rPr lang="en-GB" sz="800" b="1" kern="1200" dirty="0">
                          <a:solidFill>
                            <a:srgbClr val="000000"/>
                          </a:solidFill>
                          <a:effectLst/>
                          <a:latin typeface="+mn-lt"/>
                          <a:ea typeface="+mn-ea"/>
                          <a:cs typeface="+mn-cs"/>
                        </a:rPr>
                        <a:t>natural evil</a:t>
                      </a:r>
                      <a:r>
                        <a:rPr lang="en-GB" sz="800" kern="1200" dirty="0">
                          <a:solidFill>
                            <a:srgbClr val="000000"/>
                          </a:solidFill>
                          <a:effectLst/>
                          <a:latin typeface="+mn-lt"/>
                          <a:ea typeface="+mn-ea"/>
                          <a:cs typeface="+mn-cs"/>
                        </a:rPr>
                        <a:t> though)</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Some may say that it is </a:t>
                      </a:r>
                      <a:r>
                        <a:rPr lang="en-GB" sz="800" b="1" kern="1200" dirty="0">
                          <a:solidFill>
                            <a:srgbClr val="000000"/>
                          </a:solidFill>
                          <a:effectLst/>
                          <a:latin typeface="+mn-lt"/>
                          <a:ea typeface="+mn-ea"/>
                          <a:cs typeface="+mn-cs"/>
                        </a:rPr>
                        <a:t>punishment</a:t>
                      </a:r>
                      <a:r>
                        <a:rPr lang="en-GB" sz="800" kern="1200" dirty="0">
                          <a:solidFill>
                            <a:srgbClr val="000000"/>
                          </a:solidFill>
                          <a:effectLst/>
                          <a:latin typeface="+mn-lt"/>
                          <a:ea typeface="+mn-ea"/>
                          <a:cs typeface="+mn-cs"/>
                        </a:rPr>
                        <a:t> for sins though this seems unjust (unfair) when </a:t>
                      </a:r>
                      <a:r>
                        <a:rPr lang="en-GB" sz="800" b="1" kern="1200" dirty="0">
                          <a:solidFill>
                            <a:srgbClr val="000000"/>
                          </a:solidFill>
                          <a:effectLst/>
                          <a:latin typeface="+mn-lt"/>
                          <a:ea typeface="+mn-ea"/>
                          <a:cs typeface="+mn-cs"/>
                        </a:rPr>
                        <a:t>innocent people still suffer.</a:t>
                      </a: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b="1" kern="1200" dirty="0">
                          <a:solidFill>
                            <a:srgbClr val="000000"/>
                          </a:solidFill>
                          <a:effectLst/>
                          <a:latin typeface="+mn-lt"/>
                          <a:ea typeface="+mn-ea"/>
                          <a:cs typeface="+mn-cs"/>
                        </a:rPr>
                        <a:t>Some natural evil </a:t>
                      </a:r>
                      <a:r>
                        <a:rPr lang="en-GB" sz="800" kern="1200" dirty="0">
                          <a:solidFill>
                            <a:srgbClr val="000000"/>
                          </a:solidFill>
                          <a:effectLst/>
                          <a:latin typeface="+mn-lt"/>
                          <a:ea typeface="+mn-ea"/>
                          <a:cs typeface="+mn-cs"/>
                        </a:rPr>
                        <a:t>may be a result of</a:t>
                      </a:r>
                      <a:r>
                        <a:rPr lang="en-GB" sz="800" b="1" kern="1200" dirty="0">
                          <a:solidFill>
                            <a:srgbClr val="000000"/>
                          </a:solidFill>
                          <a:effectLst/>
                          <a:latin typeface="+mn-lt"/>
                          <a:ea typeface="+mn-ea"/>
                          <a:cs typeface="+mn-cs"/>
                        </a:rPr>
                        <a:t> </a:t>
                      </a:r>
                      <a:r>
                        <a:rPr lang="en-GB" sz="800" kern="1200" dirty="0">
                          <a:solidFill>
                            <a:srgbClr val="000000"/>
                          </a:solidFill>
                          <a:effectLst/>
                          <a:latin typeface="+mn-lt"/>
                          <a:ea typeface="+mn-ea"/>
                          <a:cs typeface="+mn-cs"/>
                        </a:rPr>
                        <a:t>human actions etc Global Warming causing more extreme weather events.</a:t>
                      </a:r>
                    </a:p>
                  </a:txBody>
                  <a:tcPr/>
                </a:tc>
                <a:extLst>
                  <a:ext uri="{0D108BD9-81ED-4DB2-BD59-A6C34878D82A}">
                    <a16:rowId xmlns:a16="http://schemas.microsoft.com/office/drawing/2014/main" val="2447271047"/>
                  </a:ext>
                </a:extLst>
              </a:tr>
            </a:tbl>
          </a:graphicData>
        </a:graphic>
      </p:graphicFrame>
      <p:graphicFrame>
        <p:nvGraphicFramePr>
          <p:cNvPr id="10" name="Table 9">
            <a:extLst>
              <a:ext uri="{FF2B5EF4-FFF2-40B4-BE49-F238E27FC236}">
                <a16:creationId xmlns:a16="http://schemas.microsoft.com/office/drawing/2014/main" id="{51732B24-769D-29D4-EC97-5BE0D9A8A721}"/>
              </a:ext>
            </a:extLst>
          </p:cNvPr>
          <p:cNvGraphicFramePr>
            <a:graphicFrameLocks noGrp="1"/>
          </p:cNvGraphicFramePr>
          <p:nvPr>
            <p:extLst>
              <p:ext uri="{D42A27DB-BD31-4B8C-83A1-F6EECF244321}">
                <p14:modId xmlns:p14="http://schemas.microsoft.com/office/powerpoint/2010/main" val="3318573547"/>
              </p:ext>
            </p:extLst>
          </p:nvPr>
        </p:nvGraphicFramePr>
        <p:xfrm>
          <a:off x="6121395" y="1375870"/>
          <a:ext cx="2851150" cy="731520"/>
        </p:xfrm>
        <a:graphic>
          <a:graphicData uri="http://schemas.openxmlformats.org/drawingml/2006/table">
            <a:tbl>
              <a:tblPr firstRow="1" firstCol="1" bandRow="1"/>
              <a:tblGrid>
                <a:gridCol w="1425575">
                  <a:extLst>
                    <a:ext uri="{9D8B030D-6E8A-4147-A177-3AD203B41FA5}">
                      <a16:colId xmlns:a16="http://schemas.microsoft.com/office/drawing/2014/main" val="4055716107"/>
                    </a:ext>
                  </a:extLst>
                </a:gridCol>
                <a:gridCol w="1425575">
                  <a:extLst>
                    <a:ext uri="{9D8B030D-6E8A-4147-A177-3AD203B41FA5}">
                      <a16:colId xmlns:a16="http://schemas.microsoft.com/office/drawing/2014/main" val="3630060084"/>
                    </a:ext>
                  </a:extLst>
                </a:gridCol>
              </a:tblGrid>
              <a:tr h="0">
                <a:tc>
                  <a:txBody>
                    <a:bodyPr/>
                    <a:lstStyle/>
                    <a:p>
                      <a:r>
                        <a:rPr lang="en-GB" sz="800">
                          <a:effectLst/>
                          <a:latin typeface="Calibri" panose="020F0502020204030204" pitchFamily="34" charset="0"/>
                          <a:ea typeface="Calibri" panose="020F0502020204030204" pitchFamily="34" charset="0"/>
                          <a:cs typeface="Arial" panose="020B0604020202020204" pitchFamily="34" charset="0"/>
                        </a:rPr>
                        <a:t>Is God willing to prevent evil but not able?</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Then he is not </a:t>
                      </a:r>
                      <a:r>
                        <a:rPr lang="en-GB" sz="800" b="1" dirty="0">
                          <a:effectLst/>
                          <a:latin typeface="Calibri" panose="020F0502020204030204" pitchFamily="34" charset="0"/>
                          <a:ea typeface="Calibri" panose="020F0502020204030204" pitchFamily="34" charset="0"/>
                          <a:cs typeface="Arial" panose="020B0604020202020204" pitchFamily="34" charset="0"/>
                        </a:rPr>
                        <a:t>omnipotent</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3248546"/>
                  </a:ext>
                </a:extLst>
              </a:tr>
              <a:tr h="0">
                <a:tc>
                  <a:txBody>
                    <a:bodyPr/>
                    <a:lstStyle/>
                    <a:p>
                      <a:r>
                        <a:rPr lang="en-GB" sz="800">
                          <a:effectLst/>
                          <a:latin typeface="Calibri" panose="020F0502020204030204" pitchFamily="34" charset="0"/>
                          <a:ea typeface="Calibri" panose="020F0502020204030204" pitchFamily="34" charset="0"/>
                          <a:cs typeface="Arial" panose="020B0604020202020204" pitchFamily="34" charset="0"/>
                        </a:rPr>
                        <a:t>Is he able but not willing?</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Calibri" panose="020F0502020204030204" pitchFamily="34" charset="0"/>
                          <a:ea typeface="Calibri" panose="020F0502020204030204" pitchFamily="34" charset="0"/>
                          <a:cs typeface="Arial" panose="020B0604020202020204" pitchFamily="34" charset="0"/>
                        </a:rPr>
                        <a:t>Then he is not </a:t>
                      </a:r>
                      <a:r>
                        <a:rPr lang="en-GB" sz="800" b="1">
                          <a:effectLst/>
                          <a:latin typeface="Calibri" panose="020F0502020204030204" pitchFamily="34" charset="0"/>
                          <a:ea typeface="Calibri" panose="020F0502020204030204" pitchFamily="34" charset="0"/>
                          <a:cs typeface="Arial" panose="020B0604020202020204" pitchFamily="34" charset="0"/>
                        </a:rPr>
                        <a:t>benevolent</a:t>
                      </a:r>
                      <a:r>
                        <a:rPr lang="en-GB" sz="8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449118"/>
                  </a:ext>
                </a:extLst>
              </a:tr>
              <a:tr h="0">
                <a:tc>
                  <a:txBody>
                    <a:bodyPr/>
                    <a:lstStyle/>
                    <a:p>
                      <a:r>
                        <a:rPr lang="en-GB" sz="800">
                          <a:effectLst/>
                          <a:latin typeface="Calibri" panose="020F0502020204030204" pitchFamily="34" charset="0"/>
                          <a:ea typeface="Calibri" panose="020F0502020204030204" pitchFamily="34" charset="0"/>
                          <a:cs typeface="Arial" panose="020B0604020202020204" pitchFamily="34" charset="0"/>
                        </a:rPr>
                        <a:t>Is he both able and willing?</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Then where does evil come from?</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8306442"/>
                  </a:ext>
                </a:extLst>
              </a:tr>
              <a:tr h="0">
                <a:tc>
                  <a:txBody>
                    <a:bodyPr/>
                    <a:lstStyle/>
                    <a:p>
                      <a:r>
                        <a:rPr lang="en-GB" sz="800">
                          <a:effectLst/>
                          <a:latin typeface="Calibri" panose="020F0502020204030204" pitchFamily="34" charset="0"/>
                          <a:ea typeface="Calibri" panose="020F0502020204030204" pitchFamily="34" charset="0"/>
                          <a:cs typeface="Arial" panose="020B0604020202020204" pitchFamily="34" charset="0"/>
                        </a:rPr>
                        <a:t>Is he neither able nor willing?</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Then why call him God</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3798"/>
                  </a:ext>
                </a:extLst>
              </a:tr>
            </a:tbl>
          </a:graphicData>
        </a:graphic>
      </p:graphicFrame>
      <p:graphicFrame>
        <p:nvGraphicFramePr>
          <p:cNvPr id="11" name="Table 5">
            <a:extLst>
              <a:ext uri="{FF2B5EF4-FFF2-40B4-BE49-F238E27FC236}">
                <a16:creationId xmlns:a16="http://schemas.microsoft.com/office/drawing/2014/main" id="{8CCB7ACF-4C02-C092-D196-48EDD26A7F3A}"/>
              </a:ext>
            </a:extLst>
          </p:cNvPr>
          <p:cNvGraphicFramePr>
            <a:graphicFrameLocks noGrp="1"/>
          </p:cNvGraphicFramePr>
          <p:nvPr>
            <p:extLst>
              <p:ext uri="{D42A27DB-BD31-4B8C-83A1-F6EECF244321}">
                <p14:modId xmlns:p14="http://schemas.microsoft.com/office/powerpoint/2010/main" val="1117648172"/>
              </p:ext>
            </p:extLst>
          </p:nvPr>
        </p:nvGraphicFramePr>
        <p:xfrm>
          <a:off x="5693999" y="4565589"/>
          <a:ext cx="6466929" cy="2282210"/>
        </p:xfrm>
        <a:graphic>
          <a:graphicData uri="http://schemas.openxmlformats.org/drawingml/2006/table">
            <a:tbl>
              <a:tblPr firstRow="1" bandRow="1">
                <a:effectLst/>
                <a:tableStyleId>{5940675A-B579-460E-94D1-54222C63F5DA}</a:tableStyleId>
              </a:tblPr>
              <a:tblGrid>
                <a:gridCol w="6466929">
                  <a:extLst>
                    <a:ext uri="{9D8B030D-6E8A-4147-A177-3AD203B41FA5}">
                      <a16:colId xmlns:a16="http://schemas.microsoft.com/office/drawing/2014/main" val="339503128"/>
                    </a:ext>
                  </a:extLst>
                </a:gridCol>
              </a:tblGrid>
              <a:tr h="279800">
                <a:tc>
                  <a:txBody>
                    <a:bodyPr/>
                    <a:lstStyle/>
                    <a:p>
                      <a:pPr lvl="0"/>
                      <a:r>
                        <a:rPr lang="en-GB" sz="1000" b="1" dirty="0"/>
                        <a:t>Learning Question 4 Does anything live on after death?</a:t>
                      </a:r>
                    </a:p>
                  </a:txBody>
                  <a:tcPr/>
                </a:tc>
                <a:extLst>
                  <a:ext uri="{0D108BD9-81ED-4DB2-BD59-A6C34878D82A}">
                    <a16:rowId xmlns:a16="http://schemas.microsoft.com/office/drawing/2014/main" val="2959224548"/>
                  </a:ext>
                </a:extLst>
              </a:tr>
              <a:tr h="2002410">
                <a:tc>
                  <a:txBody>
                    <a:bodyPr/>
                    <a:lstStyle/>
                    <a:p>
                      <a:pPr lvl="0"/>
                      <a:r>
                        <a:rPr lang="en-GB" sz="800" b="1" u="sng" dirty="0"/>
                        <a:t>Vocabulary: </a:t>
                      </a:r>
                      <a:r>
                        <a:rPr lang="en-GB" sz="800" b="1" dirty="0"/>
                        <a:t>Immortality, </a:t>
                      </a:r>
                      <a:r>
                        <a:rPr lang="en-GB" sz="800" b="0" dirty="0"/>
                        <a:t>the idea of eternal life, living forever in some way.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kern="1200" dirty="0">
                        <a:solidFill>
                          <a:srgbClr val="000000"/>
                        </a:solidFill>
                        <a:effectLst/>
                        <a:latin typeface="+mn-lt"/>
                        <a:ea typeface="+mn-ea"/>
                        <a:cs typeface="+mn-cs"/>
                      </a:endParaRPr>
                    </a:p>
                    <a:p>
                      <a:pPr lvl="0"/>
                      <a:endParaRPr lang="en-GB" sz="800" dirty="0"/>
                    </a:p>
                    <a:p>
                      <a:pPr lvl="0"/>
                      <a:endParaRPr lang="en-GB" sz="800" dirty="0"/>
                    </a:p>
                    <a:p>
                      <a:pPr lvl="0"/>
                      <a:endParaRPr lang="en-GB" sz="800" dirty="0"/>
                    </a:p>
                    <a:p>
                      <a:pPr lvl="0"/>
                      <a:endParaRPr lang="en-GB" sz="800" dirty="0"/>
                    </a:p>
                    <a:p>
                      <a:pPr lvl="0"/>
                      <a:endParaRPr lang="en-GB" sz="800" dirty="0"/>
                    </a:p>
                    <a:p>
                      <a:pPr lvl="0"/>
                      <a:endParaRPr lang="en-GB" sz="800" dirty="0"/>
                    </a:p>
                    <a:p>
                      <a:pPr lvl="0"/>
                      <a:endParaRPr lang="en-GB" sz="800" dirty="0"/>
                    </a:p>
                    <a:p>
                      <a:pPr lvl="0"/>
                      <a:endParaRPr lang="en-GB" sz="800" dirty="0"/>
                    </a:p>
                    <a:p>
                      <a:pPr lvl="0"/>
                      <a:r>
                        <a:rPr lang="en-GB" sz="800" b="1" u="none" dirty="0"/>
                        <a:t>Different theories of how we may live forever</a:t>
                      </a:r>
                    </a:p>
                  </a:txBody>
                  <a:tcPr/>
                </a:tc>
                <a:extLst>
                  <a:ext uri="{0D108BD9-81ED-4DB2-BD59-A6C34878D82A}">
                    <a16:rowId xmlns:a16="http://schemas.microsoft.com/office/drawing/2014/main" val="2447271047"/>
                  </a:ext>
                </a:extLst>
              </a:tr>
            </a:tbl>
          </a:graphicData>
        </a:graphic>
      </p:graphicFrame>
      <p:graphicFrame>
        <p:nvGraphicFramePr>
          <p:cNvPr id="12" name="Table 5">
            <a:extLst>
              <a:ext uri="{FF2B5EF4-FFF2-40B4-BE49-F238E27FC236}">
                <a16:creationId xmlns:a16="http://schemas.microsoft.com/office/drawing/2014/main" id="{79A80909-D6BE-7995-EC2A-20AFCF5FF216}"/>
              </a:ext>
            </a:extLst>
          </p:cNvPr>
          <p:cNvGraphicFramePr>
            <a:graphicFrameLocks noGrp="1"/>
          </p:cNvGraphicFramePr>
          <p:nvPr>
            <p:extLst>
              <p:ext uri="{D42A27DB-BD31-4B8C-83A1-F6EECF244321}">
                <p14:modId xmlns:p14="http://schemas.microsoft.com/office/powerpoint/2010/main" val="2451398236"/>
              </p:ext>
            </p:extLst>
          </p:nvPr>
        </p:nvGraphicFramePr>
        <p:xfrm>
          <a:off x="9162886" y="265573"/>
          <a:ext cx="2998042" cy="4267201"/>
        </p:xfrm>
        <a:graphic>
          <a:graphicData uri="http://schemas.openxmlformats.org/drawingml/2006/table">
            <a:tbl>
              <a:tblPr firstRow="1" bandRow="1">
                <a:effectLst/>
                <a:tableStyleId>{5940675A-B579-460E-94D1-54222C63F5DA}</a:tableStyleId>
              </a:tblPr>
              <a:tblGrid>
                <a:gridCol w="2998042">
                  <a:extLst>
                    <a:ext uri="{9D8B030D-6E8A-4147-A177-3AD203B41FA5}">
                      <a16:colId xmlns:a16="http://schemas.microsoft.com/office/drawing/2014/main" val="339503128"/>
                    </a:ext>
                  </a:extLst>
                </a:gridCol>
              </a:tblGrid>
              <a:tr h="236792">
                <a:tc>
                  <a:txBody>
                    <a:bodyPr/>
                    <a:lstStyle/>
                    <a:p>
                      <a:pPr lvl="0"/>
                      <a:r>
                        <a:rPr lang="en-GB" sz="800" b="1" dirty="0"/>
                        <a:t>Learning Question 5 Do miracles really happen?</a:t>
                      </a:r>
                    </a:p>
                  </a:txBody>
                  <a:tcPr/>
                </a:tc>
                <a:extLst>
                  <a:ext uri="{0D108BD9-81ED-4DB2-BD59-A6C34878D82A}">
                    <a16:rowId xmlns:a16="http://schemas.microsoft.com/office/drawing/2014/main" val="2959224548"/>
                  </a:ext>
                </a:extLst>
              </a:tr>
              <a:tr h="4030409">
                <a:tc>
                  <a:txBody>
                    <a:bodyPr/>
                    <a:lstStyle/>
                    <a:p>
                      <a:r>
                        <a:rPr lang="en-GB" sz="800" b="1" u="sng" kern="1200" dirty="0">
                          <a:solidFill>
                            <a:srgbClr val="000000"/>
                          </a:solidFill>
                          <a:effectLst/>
                          <a:latin typeface="+mn-lt"/>
                          <a:ea typeface="+mn-ea"/>
                          <a:cs typeface="+mn-cs"/>
                        </a:rPr>
                        <a:t>What are the characteristics of a miracle?</a:t>
                      </a: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Always </a:t>
                      </a:r>
                      <a:r>
                        <a:rPr lang="en-GB" sz="800" b="1" kern="1200" dirty="0">
                          <a:solidFill>
                            <a:srgbClr val="000000"/>
                          </a:solidFill>
                          <a:effectLst/>
                          <a:latin typeface="+mn-lt"/>
                          <a:ea typeface="+mn-ea"/>
                          <a:cs typeface="+mn-cs"/>
                        </a:rPr>
                        <a:t>good events</a:t>
                      </a: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Not normal occurrences, they seem impossible.</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Miracles go against the </a:t>
                      </a:r>
                      <a:r>
                        <a:rPr lang="en-GB" sz="800" b="1" kern="1200" dirty="0">
                          <a:solidFill>
                            <a:srgbClr val="000000"/>
                          </a:solidFill>
                          <a:effectLst/>
                          <a:latin typeface="+mn-lt"/>
                          <a:ea typeface="+mn-ea"/>
                          <a:cs typeface="+mn-cs"/>
                        </a:rPr>
                        <a:t>laws of nature</a:t>
                      </a:r>
                      <a:r>
                        <a:rPr lang="en-GB" sz="800" kern="1200" dirty="0">
                          <a:solidFill>
                            <a:srgbClr val="000000"/>
                          </a:solidFill>
                          <a:effectLst/>
                          <a:latin typeface="+mn-lt"/>
                          <a:ea typeface="+mn-ea"/>
                          <a:cs typeface="+mn-cs"/>
                        </a:rPr>
                        <a:t>.</a:t>
                      </a:r>
                    </a:p>
                    <a:p>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People sometimes use the term miracle to describe unexpected, good events. </a:t>
                      </a:r>
                    </a:p>
                    <a:p>
                      <a:endParaRPr lang="en-GB" sz="800" kern="1200" dirty="0">
                        <a:solidFill>
                          <a:srgbClr val="000000"/>
                        </a:solidFill>
                        <a:effectLst/>
                        <a:latin typeface="+mn-lt"/>
                        <a:ea typeface="+mn-ea"/>
                        <a:cs typeface="+mn-cs"/>
                      </a:endParaRPr>
                    </a:p>
                    <a:p>
                      <a:r>
                        <a:rPr lang="en-GB" sz="800" kern="1200" dirty="0">
                          <a:solidFill>
                            <a:srgbClr val="000000"/>
                          </a:solidFill>
                          <a:effectLst/>
                          <a:latin typeface="+mn-lt"/>
                          <a:ea typeface="+mn-ea"/>
                          <a:cs typeface="+mn-cs"/>
                        </a:rPr>
                        <a:t>Some people believe that are evidence of a </a:t>
                      </a:r>
                      <a:r>
                        <a:rPr lang="en-GB" sz="800" b="1" kern="1200" dirty="0">
                          <a:solidFill>
                            <a:srgbClr val="000000"/>
                          </a:solidFill>
                          <a:effectLst/>
                          <a:latin typeface="+mn-lt"/>
                          <a:ea typeface="+mn-ea"/>
                          <a:cs typeface="+mn-cs"/>
                        </a:rPr>
                        <a:t>loving God being active in the world</a:t>
                      </a:r>
                      <a:r>
                        <a:rPr lang="en-GB" sz="800" kern="1200" dirty="0">
                          <a:solidFill>
                            <a:srgbClr val="000000"/>
                          </a:solidFill>
                          <a:effectLst/>
                          <a:latin typeface="+mn-lt"/>
                          <a:ea typeface="+mn-ea"/>
                          <a:cs typeface="+mn-cs"/>
                        </a:rPr>
                        <a:t>.</a:t>
                      </a:r>
                    </a:p>
                    <a:p>
                      <a:pPr lvl="0"/>
                      <a:endParaRPr lang="en-GB" sz="800" b="1" u="sng" dirty="0"/>
                    </a:p>
                    <a:p>
                      <a:pPr lvl="0"/>
                      <a:endParaRPr lang="en-GB" sz="800" b="1" dirty="0"/>
                    </a:p>
                    <a:p>
                      <a:pPr lvl="0"/>
                      <a:endParaRPr lang="en-GB" sz="800" dirty="0"/>
                    </a:p>
                    <a:p>
                      <a:pPr lvl="0"/>
                      <a:endParaRPr lang="en-GB" sz="800" dirty="0"/>
                    </a:p>
                    <a:p>
                      <a:pPr lvl="0"/>
                      <a:endParaRPr lang="en-GB" sz="800" dirty="0"/>
                    </a:p>
                  </a:txBody>
                  <a:tcPr/>
                </a:tc>
                <a:extLst>
                  <a:ext uri="{0D108BD9-81ED-4DB2-BD59-A6C34878D82A}">
                    <a16:rowId xmlns:a16="http://schemas.microsoft.com/office/drawing/2014/main" val="2447271047"/>
                  </a:ext>
                </a:extLst>
              </a:tr>
            </a:tbl>
          </a:graphicData>
        </a:graphic>
      </p:graphicFrame>
      <p:graphicFrame>
        <p:nvGraphicFramePr>
          <p:cNvPr id="14" name="Table 13">
            <a:extLst>
              <a:ext uri="{FF2B5EF4-FFF2-40B4-BE49-F238E27FC236}">
                <a16:creationId xmlns:a16="http://schemas.microsoft.com/office/drawing/2014/main" id="{E7909415-C2DF-D1C1-8AB6-57465C9F5506}"/>
              </a:ext>
            </a:extLst>
          </p:cNvPr>
          <p:cNvGraphicFramePr>
            <a:graphicFrameLocks noGrp="1"/>
          </p:cNvGraphicFramePr>
          <p:nvPr>
            <p:extLst>
              <p:ext uri="{D42A27DB-BD31-4B8C-83A1-F6EECF244321}">
                <p14:modId xmlns:p14="http://schemas.microsoft.com/office/powerpoint/2010/main" val="2118972701"/>
              </p:ext>
            </p:extLst>
          </p:nvPr>
        </p:nvGraphicFramePr>
        <p:xfrm>
          <a:off x="5766562" y="5042501"/>
          <a:ext cx="6325344" cy="578176"/>
        </p:xfrm>
        <a:graphic>
          <a:graphicData uri="http://schemas.openxmlformats.org/drawingml/2006/table">
            <a:tbl>
              <a:tblPr firstRow="1" firstCol="1" bandRow="1"/>
              <a:tblGrid>
                <a:gridCol w="1368516">
                  <a:extLst>
                    <a:ext uri="{9D8B030D-6E8A-4147-A177-3AD203B41FA5}">
                      <a16:colId xmlns:a16="http://schemas.microsoft.com/office/drawing/2014/main" val="1287908116"/>
                    </a:ext>
                  </a:extLst>
                </a:gridCol>
                <a:gridCol w="4956828">
                  <a:extLst>
                    <a:ext uri="{9D8B030D-6E8A-4147-A177-3AD203B41FA5}">
                      <a16:colId xmlns:a16="http://schemas.microsoft.com/office/drawing/2014/main" val="2816079092"/>
                    </a:ext>
                  </a:extLst>
                </a:gridCol>
              </a:tblGrid>
              <a:tr h="144544">
                <a:tc>
                  <a:txBody>
                    <a:bodyPr/>
                    <a:lstStyle/>
                    <a:p>
                      <a:r>
                        <a:rPr lang="en-GB" sz="75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What may live on?</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r>
                        <a:rPr lang="en-GB" sz="750">
                          <a:solidFill>
                            <a:srgbClr val="000000"/>
                          </a:solidFill>
                          <a:effectLst/>
                          <a:latin typeface="Calibri" panose="020F0502020204030204" pitchFamily="34" charset="0"/>
                          <a:ea typeface="Calibri" panose="020F0502020204030204" pitchFamily="34" charset="0"/>
                          <a:cs typeface="Arial" panose="020B0604020202020204" pitchFamily="34" charset="0"/>
                        </a:rPr>
                        <a:t>Potential problem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51145308"/>
                  </a:ext>
                </a:extLst>
              </a:tr>
              <a:tr h="144544">
                <a:tc>
                  <a:txBody>
                    <a:bodyPr/>
                    <a:lstStyle/>
                    <a:p>
                      <a:r>
                        <a:rPr lang="en-GB" sz="800">
                          <a:effectLst/>
                          <a:latin typeface="Calibri" panose="020F0502020204030204" pitchFamily="34" charset="0"/>
                          <a:ea typeface="Calibri" panose="020F0502020204030204" pitchFamily="34" charset="0"/>
                          <a:cs typeface="Arial" panose="020B0604020202020204" pitchFamily="34" charset="0"/>
                        </a:rPr>
                        <a:t>Soul in our physical Body,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What if our body was faulty or broken? Where would they all live? What about physical space?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00432"/>
                  </a:ext>
                </a:extLst>
              </a:tr>
              <a:tr h="144544">
                <a:tc>
                  <a:txBody>
                    <a:bodyPr/>
                    <a:lstStyle/>
                    <a:p>
                      <a:r>
                        <a:rPr lang="en-GB" sz="800">
                          <a:effectLst/>
                          <a:latin typeface="Calibri" panose="020F0502020204030204" pitchFamily="34" charset="0"/>
                          <a:ea typeface="Calibri" panose="020F0502020204030204" pitchFamily="34" charset="0"/>
                          <a:cs typeface="Arial" panose="020B0604020202020204" pitchFamily="34" charset="0"/>
                        </a:rPr>
                        <a:t>Soul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Science has found no evidence of a soul at 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874974"/>
                  </a:ext>
                </a:extLst>
              </a:tr>
              <a:tr h="144544">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Mind/consciousness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Why can’t people remember their previous life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567412"/>
                  </a:ext>
                </a:extLst>
              </a:tr>
            </a:tbl>
          </a:graphicData>
        </a:graphic>
      </p:graphicFrame>
      <p:graphicFrame>
        <p:nvGraphicFramePr>
          <p:cNvPr id="15" name="Table 14">
            <a:extLst>
              <a:ext uri="{FF2B5EF4-FFF2-40B4-BE49-F238E27FC236}">
                <a16:creationId xmlns:a16="http://schemas.microsoft.com/office/drawing/2014/main" id="{896E94BB-B44B-A8B0-1A16-3464BB2F4360}"/>
              </a:ext>
            </a:extLst>
          </p:cNvPr>
          <p:cNvGraphicFramePr>
            <a:graphicFrameLocks noGrp="1"/>
          </p:cNvGraphicFramePr>
          <p:nvPr>
            <p:extLst>
              <p:ext uri="{D42A27DB-BD31-4B8C-83A1-F6EECF244321}">
                <p14:modId xmlns:p14="http://schemas.microsoft.com/office/powerpoint/2010/main" val="2294369868"/>
              </p:ext>
            </p:extLst>
          </p:nvPr>
        </p:nvGraphicFramePr>
        <p:xfrm>
          <a:off x="5766562" y="5655974"/>
          <a:ext cx="6325344" cy="457200"/>
        </p:xfrm>
        <a:graphic>
          <a:graphicData uri="http://schemas.openxmlformats.org/drawingml/2006/table">
            <a:tbl>
              <a:tblPr firstRow="1" firstCol="1" bandRow="1"/>
              <a:tblGrid>
                <a:gridCol w="1539229">
                  <a:extLst>
                    <a:ext uri="{9D8B030D-6E8A-4147-A177-3AD203B41FA5}">
                      <a16:colId xmlns:a16="http://schemas.microsoft.com/office/drawing/2014/main" val="1497855463"/>
                    </a:ext>
                  </a:extLst>
                </a:gridCol>
                <a:gridCol w="4786115">
                  <a:extLst>
                    <a:ext uri="{9D8B030D-6E8A-4147-A177-3AD203B41FA5}">
                      <a16:colId xmlns:a16="http://schemas.microsoft.com/office/drawing/2014/main" val="1054907156"/>
                    </a:ext>
                  </a:extLst>
                </a:gridCol>
              </a:tblGrid>
              <a:tr h="0">
                <a:tc>
                  <a:txBody>
                    <a:bodyPr/>
                    <a:lstStyle/>
                    <a:p>
                      <a:r>
                        <a:rPr lang="en-GB" sz="75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Where may immortality be lived?</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r>
                        <a:rPr lang="en-GB" sz="750">
                          <a:solidFill>
                            <a:srgbClr val="000000"/>
                          </a:solidFill>
                          <a:effectLst/>
                          <a:latin typeface="Calibri" panose="020F0502020204030204" pitchFamily="34" charset="0"/>
                          <a:ea typeface="Calibri" panose="020F0502020204030204" pitchFamily="34" charset="0"/>
                          <a:cs typeface="Arial" panose="020B0604020202020204" pitchFamily="34" charset="0"/>
                        </a:rPr>
                        <a:t>Potential problem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273656658"/>
                  </a:ext>
                </a:extLst>
              </a:tr>
              <a:tr h="0">
                <a:tc>
                  <a:txBody>
                    <a:bodyPr/>
                    <a:lstStyle/>
                    <a:p>
                      <a:r>
                        <a:rPr lang="en-GB" sz="750">
                          <a:effectLst/>
                          <a:latin typeface="Calibri" panose="020F0502020204030204" pitchFamily="34" charset="0"/>
                          <a:ea typeface="Calibri" panose="020F0502020204030204" pitchFamily="34" charset="0"/>
                          <a:cs typeface="Arial" panose="020B0604020202020204" pitchFamily="34" charset="0"/>
                        </a:rPr>
                        <a:t>Heaven/Hell (Christian/Muslim)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750">
                          <a:effectLst/>
                          <a:latin typeface="Calibri" panose="020F0502020204030204" pitchFamily="34" charset="0"/>
                          <a:ea typeface="Calibri" panose="020F0502020204030204" pitchFamily="34" charset="0"/>
                          <a:cs typeface="Arial" panose="020B0604020202020204" pitchFamily="34" charset="0"/>
                        </a:rPr>
                        <a:t>No evidence of these places. What are they like, how would we know? Relies on judgement and belief in God</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6894294"/>
                  </a:ext>
                </a:extLst>
              </a:tr>
              <a:tr h="0">
                <a:tc>
                  <a:txBody>
                    <a:bodyPr/>
                    <a:lstStyle/>
                    <a:p>
                      <a:r>
                        <a:rPr lang="en-GB" sz="750" dirty="0">
                          <a:effectLst/>
                          <a:latin typeface="Calibri" panose="020F0502020204030204" pitchFamily="34" charset="0"/>
                          <a:ea typeface="Calibri" panose="020F0502020204030204" pitchFamily="34" charset="0"/>
                          <a:cs typeface="Arial" panose="020B0604020202020204" pitchFamily="34" charset="0"/>
                        </a:rPr>
                        <a:t>Absorbed into God (Hindu/Sikh)</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750">
                          <a:effectLst/>
                          <a:latin typeface="Calibri" panose="020F0502020204030204" pitchFamily="34" charset="0"/>
                          <a:ea typeface="Calibri" panose="020F0502020204030204" pitchFamily="34" charset="0"/>
                          <a:cs typeface="Arial" panose="020B0604020202020204" pitchFamily="34" charset="0"/>
                        </a:rPr>
                        <a:t>No evidence of God. What would being absorbed into God be like?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2996950"/>
                  </a:ext>
                </a:extLst>
              </a:tr>
              <a:tr h="0">
                <a:tc>
                  <a:txBody>
                    <a:bodyPr/>
                    <a:lstStyle/>
                    <a:p>
                      <a:r>
                        <a:rPr lang="en-GB" sz="750" dirty="0">
                          <a:effectLst/>
                          <a:latin typeface="Calibri" panose="020F0502020204030204" pitchFamily="34" charset="0"/>
                          <a:ea typeface="Calibri" panose="020F0502020204030204" pitchFamily="34" charset="0"/>
                          <a:cs typeface="Arial" panose="020B0604020202020204" pitchFamily="34" charset="0"/>
                        </a:rPr>
                        <a:t>Immortal beings living on earth</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750" dirty="0">
                          <a:effectLst/>
                          <a:latin typeface="Calibri" panose="020F0502020204030204" pitchFamily="34" charset="0"/>
                          <a:ea typeface="Calibri" panose="020F0502020204030204" pitchFamily="34" charset="0"/>
                          <a:cs typeface="Arial" panose="020B0604020202020204" pitchFamily="34" charset="0"/>
                        </a:rPr>
                        <a:t>No evidence. Where are they? What kind of life is that?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326130"/>
                  </a:ext>
                </a:extLst>
              </a:tr>
            </a:tbl>
          </a:graphicData>
        </a:graphic>
      </p:graphicFrame>
      <p:graphicFrame>
        <p:nvGraphicFramePr>
          <p:cNvPr id="17" name="Table 16">
            <a:extLst>
              <a:ext uri="{FF2B5EF4-FFF2-40B4-BE49-F238E27FC236}">
                <a16:creationId xmlns:a16="http://schemas.microsoft.com/office/drawing/2014/main" id="{48EDC39E-DAE4-13B6-E24F-9D4EA5D597F9}"/>
              </a:ext>
            </a:extLst>
          </p:cNvPr>
          <p:cNvGraphicFramePr>
            <a:graphicFrameLocks noGrp="1"/>
          </p:cNvGraphicFramePr>
          <p:nvPr>
            <p:extLst>
              <p:ext uri="{D42A27DB-BD31-4B8C-83A1-F6EECF244321}">
                <p14:modId xmlns:p14="http://schemas.microsoft.com/office/powerpoint/2010/main" val="3393831399"/>
              </p:ext>
            </p:extLst>
          </p:nvPr>
        </p:nvGraphicFramePr>
        <p:xfrm>
          <a:off x="5764791" y="6237158"/>
          <a:ext cx="6325344" cy="571500"/>
        </p:xfrm>
        <a:graphic>
          <a:graphicData uri="http://schemas.openxmlformats.org/drawingml/2006/table">
            <a:tbl>
              <a:tblPr firstRow="1" firstCol="1" bandRow="1"/>
              <a:tblGrid>
                <a:gridCol w="1727869">
                  <a:extLst>
                    <a:ext uri="{9D8B030D-6E8A-4147-A177-3AD203B41FA5}">
                      <a16:colId xmlns:a16="http://schemas.microsoft.com/office/drawing/2014/main" val="2328460995"/>
                    </a:ext>
                  </a:extLst>
                </a:gridCol>
                <a:gridCol w="1730583">
                  <a:extLst>
                    <a:ext uri="{9D8B030D-6E8A-4147-A177-3AD203B41FA5}">
                      <a16:colId xmlns:a16="http://schemas.microsoft.com/office/drawing/2014/main" val="3473538848"/>
                    </a:ext>
                  </a:extLst>
                </a:gridCol>
                <a:gridCol w="1285556">
                  <a:extLst>
                    <a:ext uri="{9D8B030D-6E8A-4147-A177-3AD203B41FA5}">
                      <a16:colId xmlns:a16="http://schemas.microsoft.com/office/drawing/2014/main" val="3170247646"/>
                    </a:ext>
                  </a:extLst>
                </a:gridCol>
                <a:gridCol w="1581336">
                  <a:extLst>
                    <a:ext uri="{9D8B030D-6E8A-4147-A177-3AD203B41FA5}">
                      <a16:colId xmlns:a16="http://schemas.microsoft.com/office/drawing/2014/main" val="2485576445"/>
                    </a:ext>
                  </a:extLst>
                </a:gridCol>
              </a:tblGrid>
              <a:tr h="382270">
                <a:tc>
                  <a:txBody>
                    <a:bodyPr/>
                    <a:lstStyle/>
                    <a:p>
                      <a:r>
                        <a:rPr lang="en-GB" sz="750" b="1">
                          <a:effectLst/>
                          <a:latin typeface="Calibri" panose="020F0502020204030204" pitchFamily="34" charset="0"/>
                          <a:ea typeface="Calibri" panose="020F0502020204030204" pitchFamily="34" charset="0"/>
                          <a:cs typeface="Arial" panose="020B0604020202020204" pitchFamily="34" charset="0"/>
                        </a:rPr>
                        <a:t>Bodily resurrection</a:t>
                      </a:r>
                      <a:endParaRPr lang="en-GB" sz="1200">
                        <a:effectLst/>
                        <a:latin typeface="Calibri" panose="020F0502020204030204" pitchFamily="34" charset="0"/>
                        <a:ea typeface="Calibri" panose="020F0502020204030204" pitchFamily="34" charset="0"/>
                        <a:cs typeface="Arial" panose="020B0604020202020204" pitchFamily="34" charset="0"/>
                      </a:endParaRPr>
                    </a:p>
                    <a:p>
                      <a:r>
                        <a:rPr lang="en-GB" sz="750">
                          <a:effectLst/>
                          <a:latin typeface="Calibri" panose="020F0502020204030204" pitchFamily="34" charset="0"/>
                          <a:ea typeface="Calibri" panose="020F0502020204030204" pitchFamily="34" charset="0"/>
                          <a:cs typeface="Arial" panose="020B0604020202020204" pitchFamily="34" charset="0"/>
                        </a:rPr>
                        <a:t>Christians/Muslims believe in a </a:t>
                      </a:r>
                      <a:r>
                        <a:rPr lang="en-GB" sz="750" b="1">
                          <a:effectLst/>
                          <a:latin typeface="Calibri" panose="020F0502020204030204" pitchFamily="34" charset="0"/>
                          <a:ea typeface="Calibri" panose="020F0502020204030204" pitchFamily="34" charset="0"/>
                          <a:cs typeface="Arial" panose="020B0604020202020204" pitchFamily="34" charset="0"/>
                        </a:rPr>
                        <a:t>bodily resurrection </a:t>
                      </a:r>
                      <a:r>
                        <a:rPr lang="en-GB" sz="750">
                          <a:effectLst/>
                          <a:latin typeface="Calibri" panose="020F0502020204030204" pitchFamily="34" charset="0"/>
                          <a:ea typeface="Calibri" panose="020F0502020204030204" pitchFamily="34" charset="0"/>
                          <a:cs typeface="Arial" panose="020B0604020202020204" pitchFamily="34" charset="0"/>
                        </a:rPr>
                        <a:t>in a heaven/paradise or hell. Humans are </a:t>
                      </a:r>
                      <a:r>
                        <a:rPr lang="en-GB" sz="750" b="1">
                          <a:effectLst/>
                          <a:latin typeface="Calibri" panose="020F0502020204030204" pitchFamily="34" charset="0"/>
                          <a:ea typeface="Calibri" panose="020F0502020204030204" pitchFamily="34" charset="0"/>
                          <a:cs typeface="Arial" panose="020B0604020202020204" pitchFamily="34" charset="0"/>
                        </a:rPr>
                        <a:t>judged</a:t>
                      </a:r>
                      <a:r>
                        <a:rPr lang="en-GB" sz="750">
                          <a:effectLst/>
                          <a:latin typeface="Calibri" panose="020F0502020204030204" pitchFamily="34" charset="0"/>
                          <a:ea typeface="Calibri" panose="020F0502020204030204" pitchFamily="34" charset="0"/>
                          <a:cs typeface="Arial" panose="020B0604020202020204" pitchFamily="34" charset="0"/>
                        </a:rPr>
                        <a:t> by God</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750" b="1" dirty="0">
                          <a:effectLst/>
                          <a:latin typeface="Calibri" panose="020F0502020204030204" pitchFamily="34" charset="0"/>
                          <a:ea typeface="Calibri" panose="020F0502020204030204" pitchFamily="34" charset="0"/>
                          <a:cs typeface="Arial" panose="020B0604020202020204" pitchFamily="34" charset="0"/>
                        </a:rPr>
                        <a:t>Rebirth (Reincarnation)</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750" dirty="0">
                          <a:effectLst/>
                          <a:latin typeface="Calibri" panose="020F0502020204030204" pitchFamily="34" charset="0"/>
                          <a:ea typeface="Calibri" panose="020F0502020204030204" pitchFamily="34" charset="0"/>
                          <a:cs typeface="Arial" panose="020B0604020202020204" pitchFamily="34" charset="0"/>
                        </a:rPr>
                        <a:t>Hindus/Buddhists/Sikhs believe life continues in a physical form and we can escape from this if we choose.</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750" b="1" dirty="0">
                          <a:effectLst/>
                          <a:latin typeface="Calibri" panose="020F0502020204030204" pitchFamily="34" charset="0"/>
                          <a:ea typeface="Calibri" panose="020F0502020204030204" pitchFamily="34" charset="0"/>
                          <a:cs typeface="Arial" panose="020B0604020202020204" pitchFamily="34" charset="0"/>
                        </a:rPr>
                        <a:t>Memories</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750" dirty="0">
                          <a:effectLst/>
                          <a:latin typeface="Calibri" panose="020F0502020204030204" pitchFamily="34" charset="0"/>
                          <a:ea typeface="Calibri" panose="020F0502020204030204" pitchFamily="34" charset="0"/>
                          <a:cs typeface="Arial" panose="020B0604020202020204" pitchFamily="34" charset="0"/>
                        </a:rPr>
                        <a:t>Non-religious people, e/g humanists say we may live on in people’s memories of us.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750" b="1" dirty="0">
                          <a:effectLst/>
                          <a:latin typeface="Calibri" panose="020F0502020204030204" pitchFamily="34" charset="0"/>
                          <a:ea typeface="Calibri" panose="020F0502020204030204" pitchFamily="34" charset="0"/>
                          <a:cs typeface="Arial" panose="020B0604020202020204" pitchFamily="34" charset="0"/>
                        </a:rPr>
                        <a:t>Legacy</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750" dirty="0">
                          <a:effectLst/>
                          <a:latin typeface="Calibri" panose="020F0502020204030204" pitchFamily="34" charset="0"/>
                          <a:ea typeface="Calibri" panose="020F0502020204030204" pitchFamily="34" charset="0"/>
                          <a:cs typeface="Arial" panose="020B0604020202020204" pitchFamily="34" charset="0"/>
                        </a:rPr>
                        <a:t>Non-religious people may say we will on through what we have achieved in our lives, how we impacted on the world.</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06022"/>
                  </a:ext>
                </a:extLst>
              </a:tr>
            </a:tbl>
          </a:graphicData>
        </a:graphic>
      </p:graphicFrame>
      <p:graphicFrame>
        <p:nvGraphicFramePr>
          <p:cNvPr id="19" name="Table 18">
            <a:extLst>
              <a:ext uri="{FF2B5EF4-FFF2-40B4-BE49-F238E27FC236}">
                <a16:creationId xmlns:a16="http://schemas.microsoft.com/office/drawing/2014/main" id="{987EFE4B-18BE-F223-BF06-535FA9931D8B}"/>
              </a:ext>
            </a:extLst>
          </p:cNvPr>
          <p:cNvGraphicFramePr>
            <a:graphicFrameLocks noGrp="1"/>
          </p:cNvGraphicFramePr>
          <p:nvPr>
            <p:extLst>
              <p:ext uri="{D42A27DB-BD31-4B8C-83A1-F6EECF244321}">
                <p14:modId xmlns:p14="http://schemas.microsoft.com/office/powerpoint/2010/main" val="2575763154"/>
              </p:ext>
            </p:extLst>
          </p:nvPr>
        </p:nvGraphicFramePr>
        <p:xfrm>
          <a:off x="9266548" y="1795218"/>
          <a:ext cx="2807152" cy="2248069"/>
        </p:xfrm>
        <a:graphic>
          <a:graphicData uri="http://schemas.openxmlformats.org/drawingml/2006/table">
            <a:tbl>
              <a:tblPr firstRow="1" firstCol="1" bandRow="1"/>
              <a:tblGrid>
                <a:gridCol w="1395581">
                  <a:extLst>
                    <a:ext uri="{9D8B030D-6E8A-4147-A177-3AD203B41FA5}">
                      <a16:colId xmlns:a16="http://schemas.microsoft.com/office/drawing/2014/main" val="2881431085"/>
                    </a:ext>
                  </a:extLst>
                </a:gridCol>
                <a:gridCol w="1411571">
                  <a:extLst>
                    <a:ext uri="{9D8B030D-6E8A-4147-A177-3AD203B41FA5}">
                      <a16:colId xmlns:a16="http://schemas.microsoft.com/office/drawing/2014/main" val="3230603738"/>
                    </a:ext>
                  </a:extLst>
                </a:gridCol>
              </a:tblGrid>
              <a:tr h="128609">
                <a:tc gridSpan="2">
                  <a:txBody>
                    <a:bodyPr/>
                    <a:lstStyle/>
                    <a:p>
                      <a:pPr algn="ctr"/>
                      <a:r>
                        <a:rPr lang="en-GB" sz="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‘Miracles prove that God exists and that God is good’</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937848251"/>
                  </a:ext>
                </a:extLst>
              </a:tr>
              <a:tr h="128609">
                <a:tc>
                  <a:txBody>
                    <a:bodyPr/>
                    <a:lstStyle/>
                    <a:p>
                      <a:pPr algn="ctr"/>
                      <a:r>
                        <a:rPr lang="en-GB" sz="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Agree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GB" sz="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Disagree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16842371"/>
                  </a:ext>
                </a:extLst>
              </a:tr>
              <a:tr h="514434">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Miracles are good events against the laws of nature only God could do this.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Miracles are too random to prove God exists. Some bad people get miracles and some good people do not.</a:t>
                      </a:r>
                    </a:p>
                    <a:p>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5814608"/>
                  </a:ext>
                </a:extLst>
              </a:tr>
              <a:tr h="257217">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They are good events and so prove God is good. </a:t>
                      </a:r>
                    </a:p>
                    <a:p>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Most miracles can be explained by science, and even those that haven’t yet may be in the future. </a:t>
                      </a:r>
                    </a:p>
                    <a:p>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290594"/>
                  </a:ext>
                </a:extLst>
              </a:tr>
              <a:tr h="771651">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Religious books describe God helping people through miracles (e.g. Jesus raising Lazarus from the dead in the Bible) when miracles happen today it proves God exists.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Miracles such as the face of Jesus appearing in toast don’t help anyone, and don’t show God being good.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1169911"/>
                  </a:ext>
                </a:extLst>
              </a:tr>
            </a:tbl>
          </a:graphicData>
        </a:graphic>
      </p:graphicFrame>
      <p:pic>
        <p:nvPicPr>
          <p:cNvPr id="20" name="Picture 19">
            <a:extLst>
              <a:ext uri="{FF2B5EF4-FFF2-40B4-BE49-F238E27FC236}">
                <a16:creationId xmlns:a16="http://schemas.microsoft.com/office/drawing/2014/main" id="{5476DBA0-8CE4-842F-E408-0F84DF9820CE}"/>
              </a:ext>
            </a:extLst>
          </p:cNvPr>
          <p:cNvPicPr>
            <a:picLocks noChangeAspect="1"/>
          </p:cNvPicPr>
          <p:nvPr/>
        </p:nvPicPr>
        <p:blipFill>
          <a:blip r:embed="rId3"/>
          <a:stretch>
            <a:fillRect/>
          </a:stretch>
        </p:blipFill>
        <p:spPr>
          <a:xfrm>
            <a:off x="11182374" y="3850161"/>
            <a:ext cx="891326" cy="86441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C9D790B-06BA-636B-E9A2-0CF1686E92BE}"/>
              </a:ext>
            </a:extLst>
          </p:cNvPr>
          <p:cNvSpPr/>
          <p:nvPr/>
        </p:nvSpPr>
        <p:spPr>
          <a:xfrm>
            <a:off x="7704979" y="556181"/>
            <a:ext cx="4388767" cy="727898"/>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AAD7AC2D-EA80-801D-B4F6-6B024995F599}"/>
              </a:ext>
            </a:extLst>
          </p:cNvPr>
          <p:cNvSpPr/>
          <p:nvPr/>
        </p:nvSpPr>
        <p:spPr>
          <a:xfrm>
            <a:off x="4166647" y="565608"/>
            <a:ext cx="3337089" cy="735291"/>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Table 5">
            <a:extLst>
              <a:ext uri="{FF2B5EF4-FFF2-40B4-BE49-F238E27FC236}">
                <a16:creationId xmlns:a16="http://schemas.microsoft.com/office/drawing/2014/main" id="{E46F9D99-08CF-7FE8-17CD-8DA77CC8654C}"/>
              </a:ext>
            </a:extLst>
          </p:cNvPr>
          <p:cNvGraphicFramePr>
            <a:graphicFrameLocks noGrp="1"/>
          </p:cNvGraphicFramePr>
          <p:nvPr>
            <p:extLst>
              <p:ext uri="{D42A27DB-BD31-4B8C-83A1-F6EECF244321}">
                <p14:modId xmlns:p14="http://schemas.microsoft.com/office/powerpoint/2010/main" val="1726755795"/>
              </p:ext>
            </p:extLst>
          </p:nvPr>
        </p:nvGraphicFramePr>
        <p:xfrm>
          <a:off x="4095361" y="286050"/>
          <a:ext cx="3493216" cy="3258671"/>
        </p:xfrm>
        <a:graphic>
          <a:graphicData uri="http://schemas.openxmlformats.org/drawingml/2006/table">
            <a:tbl>
              <a:tblPr firstRow="1" bandRow="1">
                <a:effectLst/>
                <a:tableStyleId>{5940675A-B579-460E-94D1-54222C63F5DA}</a:tableStyleId>
              </a:tblPr>
              <a:tblGrid>
                <a:gridCol w="3493216">
                  <a:extLst>
                    <a:ext uri="{9D8B030D-6E8A-4147-A177-3AD203B41FA5}">
                      <a16:colId xmlns:a16="http://schemas.microsoft.com/office/drawing/2014/main" val="339503128"/>
                    </a:ext>
                  </a:extLst>
                </a:gridCol>
              </a:tblGrid>
              <a:tr h="206963">
                <a:tc>
                  <a:txBody>
                    <a:bodyPr/>
                    <a:lstStyle/>
                    <a:p>
                      <a:pPr lvl="0"/>
                      <a:r>
                        <a:rPr lang="en-GB" sz="800" b="1" dirty="0"/>
                        <a:t>Learning Question 7: What is a humanist?</a:t>
                      </a:r>
                    </a:p>
                  </a:txBody>
                  <a:tcPr/>
                </a:tc>
                <a:extLst>
                  <a:ext uri="{0D108BD9-81ED-4DB2-BD59-A6C34878D82A}">
                    <a16:rowId xmlns:a16="http://schemas.microsoft.com/office/drawing/2014/main" val="2959224548"/>
                  </a:ext>
                </a:extLst>
              </a:tr>
              <a:tr h="3045311">
                <a:tc>
                  <a:txBody>
                    <a:bodyPr/>
                    <a:lstStyle/>
                    <a:p>
                      <a:pPr lvl="0"/>
                      <a:r>
                        <a:rPr lang="en-GB" sz="800" b="1" u="sng" dirty="0"/>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u="none" dirty="0"/>
                        <a:t>World view</a:t>
                      </a:r>
                      <a:r>
                        <a:rPr lang="en-GB" sz="800" b="0" u="none" dirty="0"/>
                        <a:t>, </a:t>
                      </a:r>
                      <a:r>
                        <a:rPr lang="en-GB" sz="800" b="0" dirty="0"/>
                        <a:t>Different ways of understanding the world. These are influenced by many things such as up bringing, friends, religion country etc.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t>Atheist</a:t>
                      </a:r>
                      <a:r>
                        <a:rPr lang="en-GB" sz="800" b="0" dirty="0"/>
                        <a:t>, someone who believes God does not exist.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t>Agnostic</a:t>
                      </a:r>
                      <a:r>
                        <a:rPr lang="en-GB" sz="800" b="0" dirty="0"/>
                        <a:t>, someone who believes there is not enough evidence to say whether God exists or not.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dirty="0"/>
                    </a:p>
                    <a:p>
                      <a:r>
                        <a:rPr lang="en-GB" sz="800" b="1" u="sng" kern="1200" dirty="0">
                          <a:solidFill>
                            <a:srgbClr val="000000"/>
                          </a:solidFill>
                          <a:effectLst/>
                          <a:latin typeface="+mn-lt"/>
                          <a:ea typeface="+mn-ea"/>
                          <a:cs typeface="+mn-cs"/>
                        </a:rPr>
                        <a:t>Five features of a humanist approach to life</a:t>
                      </a:r>
                      <a:endParaRPr lang="en-GB" sz="800" kern="1200" dirty="0">
                        <a:solidFill>
                          <a:srgbClr val="000000"/>
                        </a:solidFill>
                        <a:effectLst/>
                        <a:latin typeface="+mn-lt"/>
                        <a:ea typeface="+mn-ea"/>
                        <a:cs typeface="+mn-cs"/>
                      </a:endParaRPr>
                    </a:p>
                    <a:p>
                      <a:r>
                        <a:rPr lang="en-GB" sz="800" b="1" u="none" strike="noStrike" kern="1200" dirty="0">
                          <a:solidFill>
                            <a:srgbClr val="000000"/>
                          </a:solidFill>
                          <a:effectLst/>
                          <a:latin typeface="+mn-lt"/>
                          <a:ea typeface="+mn-ea"/>
                          <a:cs typeface="+mn-cs"/>
                        </a:rPr>
                        <a:t> </a:t>
                      </a:r>
                      <a:endParaRPr lang="en-GB" sz="800" kern="1200" dirty="0">
                        <a:solidFill>
                          <a:srgbClr val="000000"/>
                        </a:solidFill>
                        <a:effectLst/>
                        <a:latin typeface="+mn-lt"/>
                        <a:ea typeface="+mn-ea"/>
                        <a:cs typeface="+mn-cs"/>
                      </a:endParaRPr>
                    </a:p>
                    <a:p>
                      <a:pPr marL="228600" lvl="0" indent="-228600">
                        <a:buFont typeface="+mj-lt"/>
                        <a:buAutoNum type="arabicPeriod"/>
                      </a:pPr>
                      <a:r>
                        <a:rPr lang="en-GB" sz="800" kern="1200" dirty="0">
                          <a:solidFill>
                            <a:srgbClr val="000000"/>
                          </a:solidFill>
                          <a:effectLst/>
                          <a:latin typeface="+mn-lt"/>
                          <a:ea typeface="+mn-ea"/>
                          <a:cs typeface="+mn-cs"/>
                        </a:rPr>
                        <a:t>Humans have </a:t>
                      </a:r>
                      <a:r>
                        <a:rPr lang="en-GB" sz="800" b="1" kern="1200" dirty="0">
                          <a:solidFill>
                            <a:srgbClr val="000000"/>
                          </a:solidFill>
                          <a:effectLst/>
                          <a:latin typeface="+mn-lt"/>
                          <a:ea typeface="+mn-ea"/>
                          <a:cs typeface="+mn-cs"/>
                        </a:rPr>
                        <a:t>natural</a:t>
                      </a:r>
                      <a:r>
                        <a:rPr lang="en-GB" sz="800" kern="1200" dirty="0">
                          <a:solidFill>
                            <a:srgbClr val="000000"/>
                          </a:solidFill>
                          <a:effectLst/>
                          <a:latin typeface="+mn-lt"/>
                          <a:ea typeface="+mn-ea"/>
                          <a:cs typeface="+mn-cs"/>
                        </a:rPr>
                        <a:t> origins and </a:t>
                      </a:r>
                      <a:r>
                        <a:rPr lang="en-GB" sz="800" b="1" kern="1200" dirty="0">
                          <a:solidFill>
                            <a:srgbClr val="000000"/>
                          </a:solidFill>
                          <a:effectLst/>
                          <a:latin typeface="+mn-lt"/>
                          <a:ea typeface="+mn-ea"/>
                          <a:cs typeface="+mn-cs"/>
                        </a:rPr>
                        <a:t>evolved</a:t>
                      </a:r>
                      <a:r>
                        <a:rPr lang="en-GB" sz="800" kern="1200" dirty="0">
                          <a:solidFill>
                            <a:srgbClr val="000000"/>
                          </a:solidFill>
                          <a:effectLst/>
                          <a:latin typeface="+mn-lt"/>
                          <a:ea typeface="+mn-ea"/>
                          <a:cs typeface="+mn-cs"/>
                        </a:rPr>
                        <a:t> like all other living things.</a:t>
                      </a:r>
                    </a:p>
                    <a:p>
                      <a:pPr marL="228600" lvl="0" indent="-228600">
                        <a:buFont typeface="+mj-lt"/>
                        <a:buAutoNum type="arabicPeriod"/>
                      </a:pPr>
                      <a:r>
                        <a:rPr lang="en-GB" sz="800" kern="1200" dirty="0">
                          <a:solidFill>
                            <a:srgbClr val="000000"/>
                          </a:solidFill>
                          <a:effectLst/>
                          <a:latin typeface="+mn-lt"/>
                          <a:ea typeface="+mn-ea"/>
                          <a:cs typeface="+mn-cs"/>
                        </a:rPr>
                        <a:t>The world is a </a:t>
                      </a:r>
                      <a:r>
                        <a:rPr lang="en-GB" sz="800" b="1" kern="1200" dirty="0">
                          <a:solidFill>
                            <a:srgbClr val="000000"/>
                          </a:solidFill>
                          <a:effectLst/>
                          <a:latin typeface="+mn-lt"/>
                          <a:ea typeface="+mn-ea"/>
                          <a:cs typeface="+mn-cs"/>
                        </a:rPr>
                        <a:t>natural place,</a:t>
                      </a:r>
                      <a:r>
                        <a:rPr lang="en-GB" sz="800" kern="1200" dirty="0">
                          <a:solidFill>
                            <a:srgbClr val="000000"/>
                          </a:solidFill>
                          <a:effectLst/>
                          <a:latin typeface="+mn-lt"/>
                          <a:ea typeface="+mn-ea"/>
                          <a:cs typeface="+mn-cs"/>
                        </a:rPr>
                        <a:t> (not supernatural) they believe </a:t>
                      </a:r>
                      <a:r>
                        <a:rPr lang="en-GB" sz="800" b="1" kern="1200" dirty="0">
                          <a:solidFill>
                            <a:srgbClr val="000000"/>
                          </a:solidFill>
                          <a:effectLst/>
                          <a:latin typeface="+mn-lt"/>
                          <a:ea typeface="+mn-ea"/>
                          <a:cs typeface="+mn-cs"/>
                        </a:rPr>
                        <a:t>science</a:t>
                      </a:r>
                      <a:r>
                        <a:rPr lang="en-GB" sz="800" kern="1200" dirty="0">
                          <a:solidFill>
                            <a:srgbClr val="000000"/>
                          </a:solidFill>
                          <a:effectLst/>
                          <a:latin typeface="+mn-lt"/>
                          <a:ea typeface="+mn-ea"/>
                          <a:cs typeface="+mn-cs"/>
                        </a:rPr>
                        <a:t> is the best way of understanding the world and </a:t>
                      </a:r>
                      <a:r>
                        <a:rPr lang="en-GB" sz="800" b="1" kern="1200" dirty="0">
                          <a:solidFill>
                            <a:srgbClr val="000000"/>
                          </a:solidFill>
                          <a:effectLst/>
                          <a:latin typeface="+mn-lt"/>
                          <a:ea typeface="+mn-ea"/>
                          <a:cs typeface="+mn-cs"/>
                        </a:rPr>
                        <a:t>answering questions</a:t>
                      </a:r>
                      <a:r>
                        <a:rPr lang="en-GB" sz="800" kern="1200" dirty="0">
                          <a:solidFill>
                            <a:srgbClr val="000000"/>
                          </a:solidFill>
                          <a:effectLst/>
                          <a:latin typeface="+mn-lt"/>
                          <a:ea typeface="+mn-ea"/>
                          <a:cs typeface="+mn-cs"/>
                        </a:rPr>
                        <a:t> about it.</a:t>
                      </a:r>
                    </a:p>
                    <a:p>
                      <a:pPr marL="228600" lvl="0" indent="-228600">
                        <a:buFont typeface="+mj-lt"/>
                        <a:buAutoNum type="arabicPeriod"/>
                      </a:pPr>
                      <a:r>
                        <a:rPr lang="en-GB" sz="800" kern="1200" dirty="0">
                          <a:solidFill>
                            <a:srgbClr val="000000"/>
                          </a:solidFill>
                          <a:effectLst/>
                          <a:latin typeface="+mn-lt"/>
                          <a:ea typeface="+mn-ea"/>
                          <a:cs typeface="+mn-cs"/>
                        </a:rPr>
                        <a:t>We only have </a:t>
                      </a:r>
                      <a:r>
                        <a:rPr lang="en-GB" sz="800" b="1" kern="1200" dirty="0">
                          <a:solidFill>
                            <a:srgbClr val="000000"/>
                          </a:solidFill>
                          <a:effectLst/>
                          <a:latin typeface="+mn-lt"/>
                          <a:ea typeface="+mn-ea"/>
                          <a:cs typeface="+mn-cs"/>
                        </a:rPr>
                        <a:t>one life</a:t>
                      </a:r>
                      <a:r>
                        <a:rPr lang="en-GB" sz="800" kern="1200" dirty="0">
                          <a:solidFill>
                            <a:srgbClr val="000000"/>
                          </a:solidFill>
                          <a:effectLst/>
                          <a:latin typeface="+mn-lt"/>
                          <a:ea typeface="+mn-ea"/>
                          <a:cs typeface="+mn-cs"/>
                        </a:rPr>
                        <a:t> and there is no </a:t>
                      </a:r>
                      <a:r>
                        <a:rPr lang="en-GB" sz="800" b="1" kern="1200" dirty="0">
                          <a:solidFill>
                            <a:srgbClr val="000000"/>
                          </a:solidFill>
                          <a:effectLst/>
                          <a:latin typeface="+mn-lt"/>
                          <a:ea typeface="+mn-ea"/>
                          <a:cs typeface="+mn-cs"/>
                        </a:rPr>
                        <a:t>‘ultimate’ meaning</a:t>
                      </a:r>
                      <a:r>
                        <a:rPr lang="en-GB" sz="800" kern="1200" dirty="0">
                          <a:solidFill>
                            <a:srgbClr val="000000"/>
                          </a:solidFill>
                          <a:effectLst/>
                          <a:latin typeface="+mn-lt"/>
                          <a:ea typeface="+mn-ea"/>
                          <a:cs typeface="+mn-cs"/>
                        </a:rPr>
                        <a:t> from a higher power such as God, we need to </a:t>
                      </a:r>
                      <a:r>
                        <a:rPr lang="en-GB" sz="800" b="1" kern="1200" dirty="0">
                          <a:solidFill>
                            <a:srgbClr val="000000"/>
                          </a:solidFill>
                          <a:effectLst/>
                          <a:latin typeface="+mn-lt"/>
                          <a:ea typeface="+mn-ea"/>
                          <a:cs typeface="+mn-cs"/>
                        </a:rPr>
                        <a:t>make our own purpose</a:t>
                      </a:r>
                      <a:r>
                        <a:rPr lang="en-GB" sz="800" kern="1200" dirty="0">
                          <a:solidFill>
                            <a:srgbClr val="000000"/>
                          </a:solidFill>
                          <a:effectLst/>
                          <a:latin typeface="+mn-lt"/>
                          <a:ea typeface="+mn-ea"/>
                          <a:cs typeface="+mn-cs"/>
                        </a:rPr>
                        <a:t>. Humanists believe we should be </a:t>
                      </a:r>
                      <a:r>
                        <a:rPr lang="en-GB" sz="800" b="1" kern="1200" dirty="0">
                          <a:solidFill>
                            <a:srgbClr val="000000"/>
                          </a:solidFill>
                          <a:effectLst/>
                          <a:latin typeface="+mn-lt"/>
                          <a:ea typeface="+mn-ea"/>
                          <a:cs typeface="+mn-cs"/>
                        </a:rPr>
                        <a:t>free</a:t>
                      </a:r>
                      <a:r>
                        <a:rPr lang="en-GB" sz="800" kern="1200" dirty="0">
                          <a:solidFill>
                            <a:srgbClr val="000000"/>
                          </a:solidFill>
                          <a:effectLst/>
                          <a:latin typeface="+mn-lt"/>
                          <a:ea typeface="+mn-ea"/>
                          <a:cs typeface="+mn-cs"/>
                        </a:rPr>
                        <a:t> to </a:t>
                      </a:r>
                      <a:r>
                        <a:rPr lang="en-GB" sz="800" b="1" kern="1200" dirty="0">
                          <a:solidFill>
                            <a:srgbClr val="000000"/>
                          </a:solidFill>
                          <a:effectLst/>
                          <a:latin typeface="+mn-lt"/>
                          <a:ea typeface="+mn-ea"/>
                          <a:cs typeface="+mn-cs"/>
                        </a:rPr>
                        <a:t>seek happiness</a:t>
                      </a:r>
                      <a:r>
                        <a:rPr lang="en-GB" sz="800" kern="1200" dirty="0">
                          <a:solidFill>
                            <a:srgbClr val="000000"/>
                          </a:solidFill>
                          <a:effectLst/>
                          <a:latin typeface="+mn-lt"/>
                          <a:ea typeface="+mn-ea"/>
                          <a:cs typeface="+mn-cs"/>
                        </a:rPr>
                        <a:t> and we should support others to do the same. </a:t>
                      </a:r>
                    </a:p>
                    <a:p>
                      <a:pPr marL="228600" lvl="0" indent="-228600">
                        <a:buFont typeface="+mj-lt"/>
                        <a:buAutoNum type="arabicPeriod"/>
                      </a:pPr>
                      <a:r>
                        <a:rPr lang="en-GB" sz="800" kern="1200" dirty="0">
                          <a:solidFill>
                            <a:srgbClr val="000000"/>
                          </a:solidFill>
                          <a:effectLst/>
                          <a:latin typeface="+mn-lt"/>
                          <a:ea typeface="+mn-ea"/>
                          <a:cs typeface="+mn-cs"/>
                        </a:rPr>
                        <a:t>Humans know how to treat each other due to their </a:t>
                      </a:r>
                      <a:r>
                        <a:rPr lang="en-GB" sz="800" b="1" kern="1200" dirty="0">
                          <a:solidFill>
                            <a:srgbClr val="000000"/>
                          </a:solidFill>
                          <a:effectLst/>
                          <a:latin typeface="+mn-lt"/>
                          <a:ea typeface="+mn-ea"/>
                          <a:cs typeface="+mn-cs"/>
                        </a:rPr>
                        <a:t>experiences</a:t>
                      </a:r>
                      <a:r>
                        <a:rPr lang="en-GB" sz="800" kern="1200" dirty="0">
                          <a:solidFill>
                            <a:srgbClr val="000000"/>
                          </a:solidFill>
                          <a:effectLst/>
                          <a:latin typeface="+mn-lt"/>
                          <a:ea typeface="+mn-ea"/>
                          <a:cs typeface="+mn-cs"/>
                        </a:rPr>
                        <a:t>. Humans should use </a:t>
                      </a:r>
                      <a:r>
                        <a:rPr lang="en-GB" sz="800" b="1" kern="1200" dirty="0">
                          <a:solidFill>
                            <a:srgbClr val="000000"/>
                          </a:solidFill>
                          <a:effectLst/>
                          <a:latin typeface="+mn-lt"/>
                          <a:ea typeface="+mn-ea"/>
                          <a:cs typeface="+mn-cs"/>
                        </a:rPr>
                        <a:t>empathy</a:t>
                      </a:r>
                      <a:r>
                        <a:rPr lang="en-GB" sz="800" kern="1200" dirty="0">
                          <a:solidFill>
                            <a:srgbClr val="000000"/>
                          </a:solidFill>
                          <a:effectLst/>
                          <a:latin typeface="+mn-lt"/>
                          <a:ea typeface="+mn-ea"/>
                          <a:cs typeface="+mn-cs"/>
                        </a:rPr>
                        <a:t> and consider the consequences of their actions on others when deciding in how to act.</a:t>
                      </a:r>
                    </a:p>
                    <a:p>
                      <a:pPr marL="228600" lvl="0" indent="-228600">
                        <a:buFont typeface="+mj-lt"/>
                        <a:buAutoNum type="arabicPeriod"/>
                      </a:pPr>
                      <a:r>
                        <a:rPr lang="en-GB" sz="800" kern="1200" dirty="0">
                          <a:solidFill>
                            <a:srgbClr val="000000"/>
                          </a:solidFill>
                          <a:effectLst/>
                          <a:latin typeface="+mn-lt"/>
                          <a:ea typeface="+mn-ea"/>
                          <a:cs typeface="+mn-cs"/>
                        </a:rPr>
                        <a:t>Humanists believe that </a:t>
                      </a:r>
                      <a:r>
                        <a:rPr lang="en-GB" sz="800" b="1" kern="1200" dirty="0">
                          <a:solidFill>
                            <a:srgbClr val="000000"/>
                          </a:solidFill>
                          <a:effectLst/>
                          <a:latin typeface="+mn-lt"/>
                          <a:ea typeface="+mn-ea"/>
                          <a:cs typeface="+mn-cs"/>
                        </a:rPr>
                        <a:t>humans alone</a:t>
                      </a:r>
                      <a:r>
                        <a:rPr lang="en-GB" sz="800" kern="1200" dirty="0">
                          <a:solidFill>
                            <a:srgbClr val="000000"/>
                          </a:solidFill>
                          <a:effectLst/>
                          <a:latin typeface="+mn-lt"/>
                          <a:ea typeface="+mn-ea"/>
                          <a:cs typeface="+mn-cs"/>
                        </a:rPr>
                        <a:t> are </a:t>
                      </a:r>
                      <a:r>
                        <a:rPr lang="en-GB" sz="800" b="1" kern="1200" dirty="0">
                          <a:solidFill>
                            <a:srgbClr val="000000"/>
                          </a:solidFill>
                          <a:effectLst/>
                          <a:latin typeface="+mn-lt"/>
                          <a:ea typeface="+mn-ea"/>
                          <a:cs typeface="+mn-cs"/>
                        </a:rPr>
                        <a:t>responsible</a:t>
                      </a:r>
                      <a:r>
                        <a:rPr lang="en-GB" sz="800" kern="1200" dirty="0">
                          <a:solidFill>
                            <a:srgbClr val="000000"/>
                          </a:solidFill>
                          <a:effectLst/>
                          <a:latin typeface="+mn-lt"/>
                          <a:ea typeface="+mn-ea"/>
                          <a:cs typeface="+mn-cs"/>
                        </a:rPr>
                        <a:t> for making the world a better place. Many work to increase </a:t>
                      </a:r>
                      <a:r>
                        <a:rPr lang="en-GB" sz="800" b="1" kern="1200" dirty="0">
                          <a:solidFill>
                            <a:srgbClr val="000000"/>
                          </a:solidFill>
                          <a:effectLst/>
                          <a:latin typeface="+mn-lt"/>
                          <a:ea typeface="+mn-ea"/>
                          <a:cs typeface="+mn-cs"/>
                        </a:rPr>
                        <a:t>equality</a:t>
                      </a:r>
                      <a:r>
                        <a:rPr lang="en-GB" sz="800" kern="1200" dirty="0">
                          <a:solidFill>
                            <a:srgbClr val="000000"/>
                          </a:solidFill>
                          <a:effectLst/>
                          <a:latin typeface="+mn-lt"/>
                          <a:ea typeface="+mn-ea"/>
                          <a:cs typeface="+mn-cs"/>
                        </a:rPr>
                        <a:t> and </a:t>
                      </a:r>
                      <a:r>
                        <a:rPr lang="en-GB" sz="800" b="1" kern="1200" dirty="0">
                          <a:solidFill>
                            <a:srgbClr val="000000"/>
                          </a:solidFill>
                          <a:effectLst/>
                          <a:latin typeface="+mn-lt"/>
                          <a:ea typeface="+mn-ea"/>
                          <a:cs typeface="+mn-cs"/>
                        </a:rPr>
                        <a:t>human rights.</a:t>
                      </a:r>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As humanists reject the idea of the supernatural humanists are </a:t>
                      </a:r>
                      <a:r>
                        <a:rPr lang="en-GB" sz="800" b="1" kern="1200" dirty="0">
                          <a:solidFill>
                            <a:srgbClr val="000000"/>
                          </a:solidFill>
                          <a:effectLst/>
                          <a:latin typeface="+mn-lt"/>
                          <a:ea typeface="+mn-ea"/>
                          <a:cs typeface="+mn-cs"/>
                        </a:rPr>
                        <a:t>atheist</a:t>
                      </a:r>
                      <a:r>
                        <a:rPr lang="en-GB" sz="800" kern="1200" dirty="0">
                          <a:solidFill>
                            <a:srgbClr val="000000"/>
                          </a:solidFill>
                          <a:effectLst/>
                          <a:latin typeface="+mn-lt"/>
                          <a:ea typeface="+mn-ea"/>
                          <a:cs typeface="+mn-cs"/>
                        </a:rPr>
                        <a:t> or </a:t>
                      </a:r>
                      <a:r>
                        <a:rPr lang="en-GB" sz="800" b="1" kern="1200" dirty="0">
                          <a:solidFill>
                            <a:srgbClr val="000000"/>
                          </a:solidFill>
                          <a:effectLst/>
                          <a:latin typeface="+mn-lt"/>
                          <a:ea typeface="+mn-ea"/>
                          <a:cs typeface="+mn-cs"/>
                        </a:rPr>
                        <a:t>agnostic</a:t>
                      </a:r>
                      <a:r>
                        <a:rPr lang="en-GB" sz="800" kern="1200" dirty="0">
                          <a:solidFill>
                            <a:srgbClr val="000000"/>
                          </a:solidFill>
                          <a:effectLst/>
                          <a:latin typeface="+mn-lt"/>
                          <a:ea typeface="+mn-ea"/>
                          <a:cs typeface="+mn-cs"/>
                        </a:rPr>
                        <a:t> and live as if God does not exist. </a:t>
                      </a:r>
                    </a:p>
                  </a:txBody>
                  <a:tcPr/>
                </a:tc>
                <a:extLst>
                  <a:ext uri="{0D108BD9-81ED-4DB2-BD59-A6C34878D82A}">
                    <a16:rowId xmlns:a16="http://schemas.microsoft.com/office/drawing/2014/main" val="2447271047"/>
                  </a:ext>
                </a:extLst>
              </a:tr>
            </a:tbl>
          </a:graphicData>
        </a:graphic>
      </p:graphicFrame>
      <p:graphicFrame>
        <p:nvGraphicFramePr>
          <p:cNvPr id="4" name="Table 5">
            <a:extLst>
              <a:ext uri="{FF2B5EF4-FFF2-40B4-BE49-F238E27FC236}">
                <a16:creationId xmlns:a16="http://schemas.microsoft.com/office/drawing/2014/main" id="{5E43FED7-C030-47C9-5247-31EC557446E6}"/>
              </a:ext>
            </a:extLst>
          </p:cNvPr>
          <p:cNvGraphicFramePr>
            <a:graphicFrameLocks noGrp="1"/>
          </p:cNvGraphicFramePr>
          <p:nvPr>
            <p:extLst>
              <p:ext uri="{D42A27DB-BD31-4B8C-83A1-F6EECF244321}">
                <p14:modId xmlns:p14="http://schemas.microsoft.com/office/powerpoint/2010/main" val="2391641305"/>
              </p:ext>
            </p:extLst>
          </p:nvPr>
        </p:nvGraphicFramePr>
        <p:xfrm>
          <a:off x="20284" y="286050"/>
          <a:ext cx="3986108" cy="6571950"/>
        </p:xfrm>
        <a:graphic>
          <a:graphicData uri="http://schemas.openxmlformats.org/drawingml/2006/table">
            <a:tbl>
              <a:tblPr firstRow="1" bandRow="1">
                <a:effectLst/>
                <a:tableStyleId>{5940675A-B579-460E-94D1-54222C63F5DA}</a:tableStyleId>
              </a:tblPr>
              <a:tblGrid>
                <a:gridCol w="3986108">
                  <a:extLst>
                    <a:ext uri="{9D8B030D-6E8A-4147-A177-3AD203B41FA5}">
                      <a16:colId xmlns:a16="http://schemas.microsoft.com/office/drawing/2014/main" val="339503128"/>
                    </a:ext>
                  </a:extLst>
                </a:gridCol>
              </a:tblGrid>
              <a:tr h="231826">
                <a:tc>
                  <a:txBody>
                    <a:bodyPr/>
                    <a:lstStyle/>
                    <a:p>
                      <a:pPr lvl="0"/>
                      <a:r>
                        <a:rPr lang="en-GB" sz="800" b="1" dirty="0"/>
                        <a:t>Learning Question 6: How do believers think God is revealed to humanity?</a:t>
                      </a:r>
                    </a:p>
                  </a:txBody>
                  <a:tcPr/>
                </a:tc>
                <a:extLst>
                  <a:ext uri="{0D108BD9-81ED-4DB2-BD59-A6C34878D82A}">
                    <a16:rowId xmlns:a16="http://schemas.microsoft.com/office/drawing/2014/main" val="2959224548"/>
                  </a:ext>
                </a:extLst>
              </a:tr>
              <a:tr h="6340124">
                <a:tc>
                  <a:txBody>
                    <a:bodyPr/>
                    <a:lstStyle/>
                    <a:p>
                      <a:r>
                        <a:rPr lang="en-GB" sz="800" b="1" kern="1200" dirty="0">
                          <a:solidFill>
                            <a:srgbClr val="000000"/>
                          </a:solidFill>
                          <a:effectLst/>
                          <a:latin typeface="+mn-lt"/>
                          <a:ea typeface="+mn-ea"/>
                          <a:cs typeface="+mn-cs"/>
                        </a:rPr>
                        <a:t>Revelation </a:t>
                      </a:r>
                      <a:r>
                        <a:rPr lang="en-GB" sz="800" kern="1200" dirty="0">
                          <a:solidFill>
                            <a:srgbClr val="000000"/>
                          </a:solidFill>
                          <a:effectLst/>
                          <a:latin typeface="+mn-lt"/>
                          <a:ea typeface="+mn-ea"/>
                          <a:cs typeface="+mn-cs"/>
                        </a:rPr>
                        <a:t>is the way</a:t>
                      </a:r>
                      <a:r>
                        <a:rPr lang="en-GB" sz="800" b="1" kern="1200" dirty="0">
                          <a:solidFill>
                            <a:srgbClr val="000000"/>
                          </a:solidFill>
                          <a:effectLst/>
                          <a:latin typeface="+mn-lt"/>
                          <a:ea typeface="+mn-ea"/>
                          <a:cs typeface="+mn-cs"/>
                        </a:rPr>
                        <a:t> God shows (reveals) </a:t>
                      </a:r>
                      <a:r>
                        <a:rPr lang="en-GB" sz="800" kern="1200" dirty="0">
                          <a:solidFill>
                            <a:srgbClr val="000000"/>
                          </a:solidFill>
                          <a:effectLst/>
                          <a:latin typeface="+mn-lt"/>
                          <a:ea typeface="+mn-ea"/>
                          <a:cs typeface="+mn-cs"/>
                        </a:rPr>
                        <a:t>himself to humans. </a:t>
                      </a:r>
                    </a:p>
                    <a:p>
                      <a:endParaRPr lang="en-GB" sz="800" kern="1200" dirty="0">
                        <a:solidFill>
                          <a:srgbClr val="000000"/>
                        </a:solidFill>
                        <a:effectLst/>
                        <a:latin typeface="+mn-lt"/>
                        <a:ea typeface="+mn-ea"/>
                        <a:cs typeface="+mn-cs"/>
                      </a:endParaRPr>
                    </a:p>
                    <a:p>
                      <a:r>
                        <a:rPr lang="en-GB" sz="800" kern="1200" dirty="0">
                          <a:solidFill>
                            <a:srgbClr val="000000"/>
                          </a:solidFill>
                          <a:effectLst/>
                          <a:latin typeface="+mn-lt"/>
                          <a:ea typeface="+mn-ea"/>
                          <a:cs typeface="+mn-cs"/>
                        </a:rPr>
                        <a:t>There are different forms:</a:t>
                      </a:r>
                    </a:p>
                    <a:p>
                      <a:r>
                        <a:rPr lang="en-GB" sz="800" kern="1200" dirty="0">
                          <a:solidFill>
                            <a:srgbClr val="000000"/>
                          </a:solidFill>
                          <a:effectLst/>
                          <a:latin typeface="+mn-lt"/>
                          <a:ea typeface="+mn-ea"/>
                          <a:cs typeface="+mn-cs"/>
                        </a:rPr>
                        <a:t> </a:t>
                      </a:r>
                    </a:p>
                    <a:p>
                      <a:pPr marL="171450" lvl="0" indent="-171450">
                        <a:buFont typeface="Arial" panose="020B0604020202020204" pitchFamily="34" charset="0"/>
                        <a:buChar char="•"/>
                      </a:pPr>
                      <a:r>
                        <a:rPr lang="en-GB" sz="800" b="1" kern="1200" dirty="0">
                          <a:solidFill>
                            <a:srgbClr val="000000"/>
                          </a:solidFill>
                          <a:effectLst/>
                          <a:latin typeface="+mn-lt"/>
                          <a:ea typeface="+mn-ea"/>
                          <a:cs typeface="+mn-cs"/>
                        </a:rPr>
                        <a:t>Direct (special) revelation, </a:t>
                      </a:r>
                      <a:r>
                        <a:rPr lang="en-GB" sz="800" kern="1200" dirty="0">
                          <a:solidFill>
                            <a:srgbClr val="000000"/>
                          </a:solidFill>
                          <a:effectLst/>
                          <a:latin typeface="+mn-lt"/>
                          <a:ea typeface="+mn-ea"/>
                          <a:cs typeface="+mn-cs"/>
                        </a:rPr>
                        <a:t>where people see or hear God, perhaps in a vision or dream.</a:t>
                      </a:r>
                    </a:p>
                    <a:p>
                      <a:pPr marL="0" lvl="0" indent="0">
                        <a:buFont typeface="Arial" panose="020B0604020202020204" pitchFamily="34" charset="0"/>
                        <a:buNone/>
                      </a:pP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b="1" kern="1200" dirty="0">
                          <a:solidFill>
                            <a:srgbClr val="000000"/>
                          </a:solidFill>
                          <a:effectLst/>
                          <a:latin typeface="+mn-lt"/>
                          <a:ea typeface="+mn-ea"/>
                          <a:cs typeface="+mn-cs"/>
                        </a:rPr>
                        <a:t>Indirect (general) revelation </a:t>
                      </a:r>
                      <a:r>
                        <a:rPr lang="en-GB" sz="800" kern="1200" dirty="0">
                          <a:solidFill>
                            <a:srgbClr val="000000"/>
                          </a:solidFill>
                          <a:effectLst/>
                          <a:latin typeface="+mn-lt"/>
                          <a:ea typeface="+mn-ea"/>
                          <a:cs typeface="+mn-cs"/>
                        </a:rPr>
                        <a:t>where</a:t>
                      </a:r>
                      <a:r>
                        <a:rPr lang="en-GB" sz="800" b="1" kern="1200" dirty="0">
                          <a:solidFill>
                            <a:srgbClr val="000000"/>
                          </a:solidFill>
                          <a:effectLst/>
                          <a:latin typeface="+mn-lt"/>
                          <a:ea typeface="+mn-ea"/>
                          <a:cs typeface="+mn-cs"/>
                        </a:rPr>
                        <a:t> </a:t>
                      </a:r>
                      <a:r>
                        <a:rPr lang="en-GB" sz="800" kern="1200" dirty="0">
                          <a:solidFill>
                            <a:srgbClr val="000000"/>
                          </a:solidFill>
                          <a:effectLst/>
                          <a:latin typeface="+mn-lt"/>
                          <a:ea typeface="+mn-ea"/>
                          <a:cs typeface="+mn-cs"/>
                        </a:rPr>
                        <a:t>people interpret what they see as having a connection to God, for example being awestruck at the beauty of Sunset. </a:t>
                      </a:r>
                    </a:p>
                    <a:p>
                      <a:r>
                        <a:rPr lang="en-GB" sz="800" kern="1200" dirty="0">
                          <a:solidFill>
                            <a:srgbClr val="000000"/>
                          </a:solidFill>
                          <a:effectLst/>
                          <a:latin typeface="+mn-lt"/>
                          <a:ea typeface="+mn-ea"/>
                          <a:cs typeface="+mn-cs"/>
                        </a:rPr>
                        <a:t> </a:t>
                      </a:r>
                    </a:p>
                    <a:p>
                      <a:r>
                        <a:rPr lang="en-GB" sz="800" b="1" u="sng" kern="1200" dirty="0">
                          <a:solidFill>
                            <a:srgbClr val="000000"/>
                          </a:solidFill>
                          <a:effectLst/>
                          <a:latin typeface="+mn-lt"/>
                          <a:ea typeface="+mn-ea"/>
                          <a:cs typeface="+mn-cs"/>
                        </a:rPr>
                        <a:t>The Story of Saul- Revelation in the Bible</a:t>
                      </a:r>
                      <a:endParaRPr lang="en-GB" sz="800" kern="1200" dirty="0">
                        <a:solidFill>
                          <a:srgbClr val="000000"/>
                        </a:solidFill>
                        <a:effectLst/>
                        <a:latin typeface="+mn-lt"/>
                        <a:ea typeface="+mn-ea"/>
                        <a:cs typeface="+mn-cs"/>
                      </a:endParaRPr>
                    </a:p>
                    <a:p>
                      <a:r>
                        <a:rPr lang="en-GB" sz="800" b="1" u="none" strike="noStrike" kern="1200" dirty="0">
                          <a:solidFill>
                            <a:srgbClr val="000000"/>
                          </a:solidFill>
                          <a:effectLst/>
                          <a:latin typeface="+mn-lt"/>
                          <a:ea typeface="+mn-ea"/>
                          <a:cs typeface="+mn-cs"/>
                        </a:rPr>
                        <a:t> </a:t>
                      </a:r>
                      <a:endParaRPr lang="en-GB" sz="800" kern="1200" dirty="0">
                        <a:solidFill>
                          <a:srgbClr val="000000"/>
                        </a:solidFill>
                        <a:effectLst/>
                        <a:latin typeface="+mn-lt"/>
                        <a:ea typeface="+mn-ea"/>
                        <a:cs typeface="+mn-cs"/>
                      </a:endParaRPr>
                    </a:p>
                    <a:p>
                      <a:r>
                        <a:rPr lang="en-GB" sz="800" b="1" kern="1200" dirty="0">
                          <a:solidFill>
                            <a:srgbClr val="000000"/>
                          </a:solidFill>
                          <a:effectLst/>
                          <a:latin typeface="+mn-lt"/>
                          <a:ea typeface="+mn-ea"/>
                          <a:cs typeface="+mn-cs"/>
                        </a:rPr>
                        <a:t>Saul was Jewish</a:t>
                      </a:r>
                      <a:r>
                        <a:rPr lang="en-GB" sz="800" kern="1200" dirty="0">
                          <a:solidFill>
                            <a:srgbClr val="000000"/>
                          </a:solidFill>
                          <a:effectLst/>
                          <a:latin typeface="+mn-lt"/>
                          <a:ea typeface="+mn-ea"/>
                          <a:cs typeface="+mn-cs"/>
                        </a:rPr>
                        <a:t> and he used to round up </a:t>
                      </a:r>
                      <a:r>
                        <a:rPr lang="en-GB" sz="800" b="1" kern="1200" dirty="0">
                          <a:solidFill>
                            <a:srgbClr val="000000"/>
                          </a:solidFill>
                          <a:effectLst/>
                          <a:latin typeface="+mn-lt"/>
                          <a:ea typeface="+mn-ea"/>
                          <a:cs typeface="+mn-cs"/>
                        </a:rPr>
                        <a:t>Christians to be executed</a:t>
                      </a:r>
                      <a:r>
                        <a:rPr lang="en-GB" sz="800" kern="1200" dirty="0">
                          <a:solidFill>
                            <a:srgbClr val="000000"/>
                          </a:solidFill>
                          <a:effectLst/>
                          <a:latin typeface="+mn-lt"/>
                          <a:ea typeface="+mn-ea"/>
                          <a:cs typeface="+mn-cs"/>
                        </a:rPr>
                        <a:t>. Christian beliefs were considered </a:t>
                      </a:r>
                      <a:r>
                        <a:rPr lang="en-GB" sz="800" b="1" kern="1200" dirty="0">
                          <a:solidFill>
                            <a:srgbClr val="000000"/>
                          </a:solidFill>
                          <a:effectLst/>
                          <a:latin typeface="+mn-lt"/>
                          <a:ea typeface="+mn-ea"/>
                          <a:cs typeface="+mn-cs"/>
                        </a:rPr>
                        <a:t>blasphemy</a:t>
                      </a:r>
                      <a:r>
                        <a:rPr lang="en-GB" sz="800" kern="1200" dirty="0">
                          <a:solidFill>
                            <a:srgbClr val="000000"/>
                          </a:solidFill>
                          <a:effectLst/>
                          <a:latin typeface="+mn-lt"/>
                          <a:ea typeface="+mn-ea"/>
                          <a:cs typeface="+mn-cs"/>
                        </a:rPr>
                        <a:t> (disrespectful to God) by the Jewish authorities and punishable by death. One day Saul was travelling to </a:t>
                      </a:r>
                      <a:r>
                        <a:rPr lang="en-GB" sz="800" b="1" kern="1200" dirty="0">
                          <a:solidFill>
                            <a:srgbClr val="000000"/>
                          </a:solidFill>
                          <a:effectLst/>
                          <a:latin typeface="+mn-lt"/>
                          <a:ea typeface="+mn-ea"/>
                          <a:cs typeface="+mn-cs"/>
                        </a:rPr>
                        <a:t>Damascus</a:t>
                      </a:r>
                      <a:r>
                        <a:rPr lang="en-GB" sz="800" kern="1200" dirty="0">
                          <a:solidFill>
                            <a:srgbClr val="000000"/>
                          </a:solidFill>
                          <a:effectLst/>
                          <a:latin typeface="+mn-lt"/>
                          <a:ea typeface="+mn-ea"/>
                          <a:cs typeface="+mn-cs"/>
                        </a:rPr>
                        <a:t> when he was blinded by a light, he heard Jesus’ voice, </a:t>
                      </a:r>
                      <a:r>
                        <a:rPr lang="en-GB" sz="800" b="1" kern="1200" dirty="0">
                          <a:solidFill>
                            <a:srgbClr val="000000"/>
                          </a:solidFill>
                          <a:effectLst/>
                          <a:latin typeface="+mn-lt"/>
                          <a:ea typeface="+mn-ea"/>
                          <a:cs typeface="+mn-cs"/>
                        </a:rPr>
                        <a:t>‘Saul, why do you persecute me?</a:t>
                      </a:r>
                      <a:r>
                        <a:rPr lang="en-GB" sz="800" kern="1200" dirty="0">
                          <a:solidFill>
                            <a:srgbClr val="000000"/>
                          </a:solidFill>
                          <a:effectLst/>
                          <a:latin typeface="+mn-lt"/>
                          <a:ea typeface="+mn-ea"/>
                          <a:cs typeface="+mn-cs"/>
                        </a:rPr>
                        <a:t>’ Saul was blinded for three days. </a:t>
                      </a:r>
                    </a:p>
                    <a:p>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A Christian came along to cure him, saying that God had sent him. This was </a:t>
                      </a:r>
                      <a:r>
                        <a:rPr lang="en-GB" sz="800" b="1" kern="1200" dirty="0">
                          <a:solidFill>
                            <a:srgbClr val="000000"/>
                          </a:solidFill>
                          <a:effectLst/>
                          <a:latin typeface="+mn-lt"/>
                          <a:ea typeface="+mn-ea"/>
                          <a:cs typeface="+mn-cs"/>
                        </a:rPr>
                        <a:t>a great act of faith </a:t>
                      </a:r>
                      <a:r>
                        <a:rPr lang="en-GB" sz="800" kern="1200" dirty="0">
                          <a:solidFill>
                            <a:srgbClr val="000000"/>
                          </a:solidFill>
                          <a:effectLst/>
                          <a:latin typeface="+mn-lt"/>
                          <a:ea typeface="+mn-ea"/>
                          <a:cs typeface="+mn-cs"/>
                        </a:rPr>
                        <a:t>as it was Saul’s job to catch people like him. Saul recognised the Christians courage and faith and he converted to Christianity. He changed his name to </a:t>
                      </a:r>
                      <a:r>
                        <a:rPr lang="en-GB" sz="800" b="1" kern="1200" dirty="0">
                          <a:solidFill>
                            <a:srgbClr val="000000"/>
                          </a:solidFill>
                          <a:effectLst/>
                          <a:latin typeface="+mn-lt"/>
                          <a:ea typeface="+mn-ea"/>
                          <a:cs typeface="+mn-cs"/>
                        </a:rPr>
                        <a:t>Paul</a:t>
                      </a:r>
                      <a:r>
                        <a:rPr lang="en-GB" sz="800" kern="1200" dirty="0">
                          <a:solidFill>
                            <a:srgbClr val="000000"/>
                          </a:solidFill>
                          <a:effectLst/>
                          <a:latin typeface="+mn-lt"/>
                          <a:ea typeface="+mn-ea"/>
                          <a:cs typeface="+mn-cs"/>
                        </a:rPr>
                        <a:t> and spent the rest of his life telling people about Christianity. Many of his </a:t>
                      </a:r>
                      <a:r>
                        <a:rPr lang="en-GB" sz="800" b="1" kern="1200" dirty="0">
                          <a:solidFill>
                            <a:srgbClr val="000000"/>
                          </a:solidFill>
                          <a:effectLst/>
                          <a:latin typeface="+mn-lt"/>
                          <a:ea typeface="+mn-ea"/>
                          <a:cs typeface="+mn-cs"/>
                        </a:rPr>
                        <a:t>teachings</a:t>
                      </a:r>
                      <a:r>
                        <a:rPr lang="en-GB" sz="800" kern="1200" dirty="0">
                          <a:solidFill>
                            <a:srgbClr val="000000"/>
                          </a:solidFill>
                          <a:effectLst/>
                          <a:latin typeface="+mn-lt"/>
                          <a:ea typeface="+mn-ea"/>
                          <a:cs typeface="+mn-cs"/>
                        </a:rPr>
                        <a:t> form the </a:t>
                      </a:r>
                      <a:r>
                        <a:rPr lang="en-GB" sz="800" b="1" kern="1200" dirty="0">
                          <a:solidFill>
                            <a:srgbClr val="000000"/>
                          </a:solidFill>
                          <a:effectLst/>
                          <a:latin typeface="+mn-lt"/>
                          <a:ea typeface="+mn-ea"/>
                          <a:cs typeface="+mn-cs"/>
                        </a:rPr>
                        <a:t>basis of the Christian faith</a:t>
                      </a:r>
                      <a:r>
                        <a:rPr lang="en-GB" sz="800" kern="1200" dirty="0">
                          <a:solidFill>
                            <a:srgbClr val="000000"/>
                          </a:solidFill>
                          <a:effectLst/>
                          <a:latin typeface="+mn-lt"/>
                          <a:ea typeface="+mn-ea"/>
                          <a:cs typeface="+mn-cs"/>
                        </a:rPr>
                        <a:t>.</a:t>
                      </a:r>
                    </a:p>
                    <a:p>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This is an example of </a:t>
                      </a:r>
                      <a:r>
                        <a:rPr lang="en-GB" sz="800" b="1" u="sng" kern="1200" dirty="0">
                          <a:solidFill>
                            <a:srgbClr val="000000"/>
                          </a:solidFill>
                          <a:effectLst/>
                          <a:latin typeface="+mn-lt"/>
                          <a:ea typeface="+mn-ea"/>
                          <a:cs typeface="+mn-cs"/>
                        </a:rPr>
                        <a:t>direct revelation</a:t>
                      </a:r>
                      <a:r>
                        <a:rPr lang="en-GB" sz="800" u="sng" kern="1200" dirty="0">
                          <a:solidFill>
                            <a:srgbClr val="000000"/>
                          </a:solidFill>
                          <a:effectLst/>
                          <a:latin typeface="+mn-lt"/>
                          <a:ea typeface="+mn-ea"/>
                          <a:cs typeface="+mn-cs"/>
                        </a:rPr>
                        <a:t> </a:t>
                      </a:r>
                      <a:r>
                        <a:rPr lang="en-GB" sz="800" kern="1200" dirty="0">
                          <a:solidFill>
                            <a:srgbClr val="000000"/>
                          </a:solidFill>
                          <a:effectLst/>
                          <a:latin typeface="+mn-lt"/>
                          <a:ea typeface="+mn-ea"/>
                          <a:cs typeface="+mn-cs"/>
                        </a:rPr>
                        <a:t>described in the </a:t>
                      </a:r>
                      <a:r>
                        <a:rPr lang="en-GB" sz="800" b="1" kern="1200" dirty="0">
                          <a:solidFill>
                            <a:srgbClr val="000000"/>
                          </a:solidFill>
                          <a:effectLst/>
                          <a:latin typeface="+mn-lt"/>
                          <a:ea typeface="+mn-ea"/>
                          <a:cs typeface="+mn-cs"/>
                        </a:rPr>
                        <a:t>Bible</a:t>
                      </a:r>
                      <a:r>
                        <a:rPr lang="en-GB" sz="800" kern="1200" dirty="0">
                          <a:solidFill>
                            <a:srgbClr val="000000"/>
                          </a:solidFill>
                          <a:effectLst/>
                          <a:latin typeface="+mn-lt"/>
                          <a:ea typeface="+mn-ea"/>
                          <a:cs typeface="+mn-cs"/>
                        </a:rPr>
                        <a:t>, as a result of his experience he become a Christian.  </a:t>
                      </a:r>
                    </a:p>
                    <a:p>
                      <a:r>
                        <a:rPr lang="en-GB" sz="800" kern="1200" dirty="0">
                          <a:solidFill>
                            <a:srgbClr val="000000"/>
                          </a:solidFill>
                          <a:effectLst/>
                          <a:latin typeface="+mn-lt"/>
                          <a:ea typeface="+mn-ea"/>
                          <a:cs typeface="+mn-cs"/>
                        </a:rPr>
                        <a:t> </a:t>
                      </a:r>
                    </a:p>
                    <a:p>
                      <a:r>
                        <a:rPr lang="en-GB" sz="800" b="1" u="sng" kern="1200" dirty="0">
                          <a:solidFill>
                            <a:srgbClr val="000000"/>
                          </a:solidFill>
                          <a:effectLst/>
                          <a:latin typeface="+mn-lt"/>
                          <a:ea typeface="+mn-ea"/>
                          <a:cs typeface="+mn-cs"/>
                        </a:rPr>
                        <a:t>Fred Ferrari - A modern revelation</a:t>
                      </a:r>
                      <a:endParaRPr lang="en-GB" sz="800" kern="1200" dirty="0">
                        <a:solidFill>
                          <a:srgbClr val="000000"/>
                        </a:solidFill>
                        <a:effectLst/>
                        <a:latin typeface="+mn-lt"/>
                        <a:ea typeface="+mn-ea"/>
                        <a:cs typeface="+mn-cs"/>
                      </a:endParaRPr>
                    </a:p>
                    <a:p>
                      <a:r>
                        <a:rPr lang="en-GB" sz="800" b="1" u="none" strike="noStrike" kern="1200" dirty="0">
                          <a:solidFill>
                            <a:srgbClr val="000000"/>
                          </a:solidFill>
                          <a:effectLst/>
                          <a:latin typeface="+mn-lt"/>
                          <a:ea typeface="+mn-ea"/>
                          <a:cs typeface="+mn-cs"/>
                        </a:rPr>
                        <a:t> </a:t>
                      </a:r>
                      <a:endParaRPr lang="en-GB" sz="800" kern="1200" dirty="0">
                        <a:solidFill>
                          <a:srgbClr val="000000"/>
                        </a:solidFill>
                        <a:effectLst/>
                        <a:latin typeface="+mn-lt"/>
                        <a:ea typeface="+mn-ea"/>
                        <a:cs typeface="+mn-cs"/>
                      </a:endParaRPr>
                    </a:p>
                    <a:p>
                      <a:r>
                        <a:rPr lang="en-GB" sz="800" kern="1200" dirty="0">
                          <a:solidFill>
                            <a:srgbClr val="000000"/>
                          </a:solidFill>
                          <a:effectLst/>
                          <a:latin typeface="+mn-lt"/>
                          <a:ea typeface="+mn-ea"/>
                          <a:cs typeface="+mn-cs"/>
                        </a:rPr>
                        <a:t>Fred was a murderer at the age of 12 and a gangster by 15. He was sent to prison where we cause lots of trouble. The governor of the prison said he would never be released. </a:t>
                      </a:r>
                    </a:p>
                    <a:p>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One day during a prison riot, Fred claims to have seen God. From that moment everything about Fred changed. He became a model prisoner and started converting other prisoners to Christianity. When he was released from prison he started travelling around world telling everyone about his experience and how God changed his life.  </a:t>
                      </a:r>
                    </a:p>
                    <a:p>
                      <a:r>
                        <a:rPr lang="en-GB" sz="800" b="1" u="none" strike="noStrike" kern="1200" dirty="0">
                          <a:solidFill>
                            <a:srgbClr val="000000"/>
                          </a:solidFill>
                          <a:effectLst/>
                          <a:latin typeface="+mn-lt"/>
                          <a:ea typeface="+mn-ea"/>
                          <a:cs typeface="+mn-cs"/>
                        </a:rPr>
                        <a:t> </a:t>
                      </a:r>
                      <a:endParaRPr lang="en-GB" sz="800" kern="1200" dirty="0">
                        <a:solidFill>
                          <a:srgbClr val="000000"/>
                        </a:solidFill>
                        <a:effectLst/>
                        <a:latin typeface="+mn-lt"/>
                        <a:ea typeface="+mn-ea"/>
                        <a:cs typeface="+mn-cs"/>
                      </a:endParaRPr>
                    </a:p>
                    <a:p>
                      <a:r>
                        <a:rPr lang="en-GB" sz="800" kern="1200" dirty="0">
                          <a:solidFill>
                            <a:srgbClr val="000000"/>
                          </a:solidFill>
                          <a:effectLst/>
                          <a:latin typeface="+mn-lt"/>
                          <a:ea typeface="+mn-ea"/>
                          <a:cs typeface="+mn-cs"/>
                        </a:rPr>
                        <a:t>This is another example of </a:t>
                      </a:r>
                      <a:r>
                        <a:rPr lang="en-GB" sz="800" b="1" u="sng" kern="1200" dirty="0">
                          <a:solidFill>
                            <a:srgbClr val="000000"/>
                          </a:solidFill>
                          <a:effectLst/>
                          <a:latin typeface="+mn-lt"/>
                          <a:ea typeface="+mn-ea"/>
                          <a:cs typeface="+mn-cs"/>
                        </a:rPr>
                        <a:t>direct revelation</a:t>
                      </a:r>
                      <a:r>
                        <a:rPr lang="en-GB" sz="800" kern="1200" dirty="0">
                          <a:solidFill>
                            <a:srgbClr val="000000"/>
                          </a:solidFill>
                          <a:effectLst/>
                          <a:latin typeface="+mn-lt"/>
                          <a:ea typeface="+mn-ea"/>
                          <a:cs typeface="+mn-cs"/>
                        </a:rPr>
                        <a:t>, and like Paul it completely transformed his life. </a:t>
                      </a:r>
                    </a:p>
                    <a:p>
                      <a:pPr lvl="0"/>
                      <a:endParaRPr lang="en-GB" sz="800" b="1" u="sng" dirty="0"/>
                    </a:p>
                  </a:txBody>
                  <a:tcPr/>
                </a:tc>
                <a:extLst>
                  <a:ext uri="{0D108BD9-81ED-4DB2-BD59-A6C34878D82A}">
                    <a16:rowId xmlns:a16="http://schemas.microsoft.com/office/drawing/2014/main" val="2447271047"/>
                  </a:ext>
                </a:extLst>
              </a:tr>
            </a:tbl>
          </a:graphicData>
        </a:graphic>
      </p:graphicFrame>
      <p:sp>
        <p:nvSpPr>
          <p:cNvPr id="5" name="TextBox 3">
            <a:extLst>
              <a:ext uri="{FF2B5EF4-FFF2-40B4-BE49-F238E27FC236}">
                <a16:creationId xmlns:a16="http://schemas.microsoft.com/office/drawing/2014/main" id="{5AE211BF-E774-617F-6245-92A1BD67FE5E}"/>
              </a:ext>
            </a:extLst>
          </p:cNvPr>
          <p:cNvSpPr txBox="1"/>
          <p:nvPr/>
        </p:nvSpPr>
        <p:spPr>
          <a:xfrm>
            <a:off x="109251" y="-22760"/>
            <a:ext cx="12171716" cy="36933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0" cap="none" spc="0" baseline="0" dirty="0">
                <a:solidFill>
                  <a:srgbClr val="000000"/>
                </a:solidFill>
                <a:uFillTx/>
                <a:latin typeface="Calibri"/>
              </a:rPr>
              <a:t>Unit:</a:t>
            </a:r>
            <a:r>
              <a:rPr lang="en-GB" sz="1800" b="0" i="0" u="none" strike="noStrike" kern="1200" cap="none" spc="0" baseline="0" dirty="0">
                <a:solidFill>
                  <a:srgbClr val="000000"/>
                </a:solidFill>
                <a:uFillTx/>
                <a:latin typeface="Calibri"/>
              </a:rPr>
              <a:t> Philosophy		Year: 9			Term: Winter	Name:__________________________________	</a:t>
            </a:r>
          </a:p>
        </p:txBody>
      </p:sp>
      <p:graphicFrame>
        <p:nvGraphicFramePr>
          <p:cNvPr id="7" name="Table 6">
            <a:extLst>
              <a:ext uri="{FF2B5EF4-FFF2-40B4-BE49-F238E27FC236}">
                <a16:creationId xmlns:a16="http://schemas.microsoft.com/office/drawing/2014/main" id="{7C590E11-B050-9069-6FCB-F3276EC48C10}"/>
              </a:ext>
            </a:extLst>
          </p:cNvPr>
          <p:cNvGraphicFramePr>
            <a:graphicFrameLocks noGrp="1"/>
          </p:cNvGraphicFramePr>
          <p:nvPr>
            <p:extLst>
              <p:ext uri="{D42A27DB-BD31-4B8C-83A1-F6EECF244321}">
                <p14:modId xmlns:p14="http://schemas.microsoft.com/office/powerpoint/2010/main" val="1771492978"/>
              </p:ext>
            </p:extLst>
          </p:nvPr>
        </p:nvGraphicFramePr>
        <p:xfrm>
          <a:off x="109251" y="5131854"/>
          <a:ext cx="3812300" cy="1617738"/>
        </p:xfrm>
        <a:graphic>
          <a:graphicData uri="http://schemas.openxmlformats.org/drawingml/2006/table">
            <a:tbl>
              <a:tblPr firstRow="1" firstCol="1" bandRow="1"/>
              <a:tblGrid>
                <a:gridCol w="1905799">
                  <a:extLst>
                    <a:ext uri="{9D8B030D-6E8A-4147-A177-3AD203B41FA5}">
                      <a16:colId xmlns:a16="http://schemas.microsoft.com/office/drawing/2014/main" val="844678617"/>
                    </a:ext>
                  </a:extLst>
                </a:gridCol>
                <a:gridCol w="1906501">
                  <a:extLst>
                    <a:ext uri="{9D8B030D-6E8A-4147-A177-3AD203B41FA5}">
                      <a16:colId xmlns:a16="http://schemas.microsoft.com/office/drawing/2014/main" val="360096358"/>
                    </a:ext>
                  </a:extLst>
                </a:gridCol>
              </a:tblGrid>
              <a:tr h="143570">
                <a:tc gridSpan="2">
                  <a:txBody>
                    <a:bodyPr/>
                    <a:lstStyle/>
                    <a:p>
                      <a:pPr algn="ctr"/>
                      <a:r>
                        <a:rPr lang="en-GB" sz="800" b="1">
                          <a:solidFill>
                            <a:srgbClr val="000000"/>
                          </a:solidFill>
                          <a:effectLst/>
                          <a:latin typeface="Calibri" panose="020F0502020204030204" pitchFamily="34" charset="0"/>
                          <a:ea typeface="Calibri" panose="020F0502020204030204" pitchFamily="34" charset="0"/>
                          <a:cs typeface="Arial" panose="020B0604020202020204" pitchFamily="34" charset="0"/>
                        </a:rPr>
                        <a:t>Are experiences of revelation real?</a:t>
                      </a:r>
                      <a:endParaRPr lang="en-GB"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4271795481"/>
                  </a:ext>
                </a:extLst>
              </a:tr>
              <a:tr h="287140">
                <a:tc>
                  <a:txBody>
                    <a:bodyPr/>
                    <a:lstStyle/>
                    <a:p>
                      <a:r>
                        <a:rPr lang="en-GB" sz="800">
                          <a:solidFill>
                            <a:srgbClr val="000000"/>
                          </a:solidFill>
                          <a:effectLst/>
                          <a:latin typeface="Calibri" panose="020F0502020204030204" pitchFamily="34" charset="0"/>
                          <a:ea typeface="Calibri" panose="020F0502020204030204" pitchFamily="34" charset="0"/>
                          <a:cs typeface="Arial" panose="020B0604020202020204" pitchFamily="34" charset="0"/>
                        </a:rPr>
                        <a:t>People who believe in then may say…</a:t>
                      </a:r>
                      <a:endParaRPr lang="en-GB"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GB" sz="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People who do not believe in them may say…</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15319157"/>
                  </a:ext>
                </a:extLst>
              </a:tr>
              <a:tr h="395676">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‘I had the experience, I know it was real, I can’t prove it to you, you just have to believe 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Some people may say it for their 15 minutes of fame. They want the attention.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4199830"/>
                  </a:ext>
                </a:extLst>
              </a:tr>
              <a:tr h="395676">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These experiences can totally change people’s lives so something big must have happened to them.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a:effectLst/>
                          <a:latin typeface="Calibri" panose="020F0502020204030204" pitchFamily="34" charset="0"/>
                          <a:ea typeface="Calibri" panose="020F0502020204030204" pitchFamily="34" charset="0"/>
                          <a:cs typeface="Arial" panose="020B0604020202020204" pitchFamily="34" charset="0"/>
                        </a:rPr>
                        <a:t>Religious people claim to see God in everything, they want to see God so much they convince themselves they 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372701"/>
                  </a:ext>
                </a:extLst>
              </a:tr>
              <a:tr h="395676">
                <a:tc>
                  <a:txBody>
                    <a:bodyPr/>
                    <a:lstStyle/>
                    <a:p>
                      <a:r>
                        <a:rPr lang="en-GB" sz="800">
                          <a:effectLst/>
                          <a:latin typeface="Calibri" panose="020F0502020204030204" pitchFamily="34" charset="0"/>
                          <a:ea typeface="Calibri" panose="020F0502020204030204" pitchFamily="34" charset="0"/>
                          <a:cs typeface="Arial" panose="020B0604020202020204" pitchFamily="34" charset="0"/>
                        </a:rPr>
                        <a:t>Why would people say they had seen God if they hadn’t? They would face ridicule so it would not be worth making it up.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dirty="0">
                          <a:effectLst/>
                          <a:latin typeface="Calibri" panose="020F0502020204030204" pitchFamily="34" charset="0"/>
                          <a:ea typeface="Calibri" panose="020F0502020204030204" pitchFamily="34" charset="0"/>
                          <a:cs typeface="Arial" panose="020B0604020202020204" pitchFamily="34" charset="0"/>
                        </a:rPr>
                        <a:t>People who claim to have seen God or have visions may be mentally unwell, or drunk or on drugs.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2728113"/>
                  </a:ext>
                </a:extLst>
              </a:tr>
            </a:tbl>
          </a:graphicData>
        </a:graphic>
      </p:graphicFrame>
      <p:graphicFrame>
        <p:nvGraphicFramePr>
          <p:cNvPr id="10" name="Table 5">
            <a:extLst>
              <a:ext uri="{FF2B5EF4-FFF2-40B4-BE49-F238E27FC236}">
                <a16:creationId xmlns:a16="http://schemas.microsoft.com/office/drawing/2014/main" id="{DC3A7CF5-7070-BFDE-74AF-88808D1537C5}"/>
              </a:ext>
            </a:extLst>
          </p:cNvPr>
          <p:cNvGraphicFramePr>
            <a:graphicFrameLocks noGrp="1"/>
          </p:cNvGraphicFramePr>
          <p:nvPr>
            <p:extLst>
              <p:ext uri="{D42A27DB-BD31-4B8C-83A1-F6EECF244321}">
                <p14:modId xmlns:p14="http://schemas.microsoft.com/office/powerpoint/2010/main" val="741542837"/>
              </p:ext>
            </p:extLst>
          </p:nvPr>
        </p:nvGraphicFramePr>
        <p:xfrm>
          <a:off x="4095359" y="3580718"/>
          <a:ext cx="3493216" cy="3282088"/>
        </p:xfrm>
        <a:graphic>
          <a:graphicData uri="http://schemas.openxmlformats.org/drawingml/2006/table">
            <a:tbl>
              <a:tblPr firstRow="1" bandRow="1">
                <a:effectLst/>
                <a:tableStyleId>{5940675A-B579-460E-94D1-54222C63F5DA}</a:tableStyleId>
              </a:tblPr>
              <a:tblGrid>
                <a:gridCol w="3493216">
                  <a:extLst>
                    <a:ext uri="{9D8B030D-6E8A-4147-A177-3AD203B41FA5}">
                      <a16:colId xmlns:a16="http://schemas.microsoft.com/office/drawing/2014/main" val="339503128"/>
                    </a:ext>
                  </a:extLst>
                </a:gridCol>
              </a:tblGrid>
              <a:tr h="208554">
                <a:tc>
                  <a:txBody>
                    <a:bodyPr/>
                    <a:lstStyle/>
                    <a:p>
                      <a:pPr lvl="0"/>
                      <a:r>
                        <a:rPr lang="en-GB" sz="800" b="1" dirty="0"/>
                        <a:t>Learning Question 8: What is the purpose and value of life?</a:t>
                      </a:r>
                    </a:p>
                  </a:txBody>
                  <a:tcPr/>
                </a:tc>
                <a:extLst>
                  <a:ext uri="{0D108BD9-81ED-4DB2-BD59-A6C34878D82A}">
                    <a16:rowId xmlns:a16="http://schemas.microsoft.com/office/drawing/2014/main" val="2959224548"/>
                  </a:ext>
                </a:extLst>
              </a:tr>
              <a:tr h="3068728">
                <a:tc>
                  <a:txBody>
                    <a:bodyPr/>
                    <a:lstStyle/>
                    <a:p>
                      <a:r>
                        <a:rPr lang="en-GB" sz="800" kern="1200" dirty="0">
                          <a:solidFill>
                            <a:srgbClr val="000000"/>
                          </a:solidFill>
                          <a:effectLst/>
                          <a:latin typeface="+mn-lt"/>
                          <a:ea typeface="+mn-ea"/>
                          <a:cs typeface="+mn-cs"/>
                        </a:rPr>
                        <a:t>Humanists believe we only have </a:t>
                      </a:r>
                      <a:r>
                        <a:rPr lang="en-GB" sz="800" b="1" kern="1200" dirty="0">
                          <a:solidFill>
                            <a:srgbClr val="000000"/>
                          </a:solidFill>
                          <a:effectLst/>
                          <a:latin typeface="+mn-lt"/>
                          <a:ea typeface="+mn-ea"/>
                          <a:cs typeface="+mn-cs"/>
                        </a:rPr>
                        <a:t>one life</a:t>
                      </a:r>
                      <a:r>
                        <a:rPr lang="en-GB" sz="800" kern="1200" dirty="0">
                          <a:solidFill>
                            <a:srgbClr val="000000"/>
                          </a:solidFill>
                          <a:effectLst/>
                          <a:latin typeface="+mn-lt"/>
                          <a:ea typeface="+mn-ea"/>
                          <a:cs typeface="+mn-cs"/>
                        </a:rPr>
                        <a:t> and so we need to make the most of it and help others to make the most of theirs.</a:t>
                      </a:r>
                    </a:p>
                    <a:p>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Humans have the ability to make their own lives </a:t>
                      </a:r>
                      <a:r>
                        <a:rPr lang="en-GB" sz="800" b="1" kern="1200" dirty="0">
                          <a:solidFill>
                            <a:srgbClr val="000000"/>
                          </a:solidFill>
                          <a:effectLst/>
                          <a:latin typeface="+mn-lt"/>
                          <a:ea typeface="+mn-ea"/>
                          <a:cs typeface="+mn-cs"/>
                        </a:rPr>
                        <a:t>meaningful</a:t>
                      </a:r>
                      <a:r>
                        <a:rPr lang="en-GB" sz="800" kern="1200" dirty="0">
                          <a:solidFill>
                            <a:srgbClr val="000000"/>
                          </a:solidFill>
                          <a:effectLst/>
                          <a:latin typeface="+mn-lt"/>
                          <a:ea typeface="+mn-ea"/>
                          <a:cs typeface="+mn-cs"/>
                        </a:rPr>
                        <a:t>, meaning does </a:t>
                      </a:r>
                      <a:r>
                        <a:rPr lang="en-GB" sz="800" b="1" kern="1200" dirty="0">
                          <a:solidFill>
                            <a:srgbClr val="000000"/>
                          </a:solidFill>
                          <a:effectLst/>
                          <a:latin typeface="+mn-lt"/>
                          <a:ea typeface="+mn-ea"/>
                          <a:cs typeface="+mn-cs"/>
                        </a:rPr>
                        <a:t>not come from God and religion</a:t>
                      </a:r>
                      <a:r>
                        <a:rPr lang="en-GB" sz="800" kern="1200" dirty="0">
                          <a:solidFill>
                            <a:srgbClr val="000000"/>
                          </a:solidFill>
                          <a:effectLst/>
                          <a:latin typeface="+mn-lt"/>
                          <a:ea typeface="+mn-ea"/>
                          <a:cs typeface="+mn-cs"/>
                        </a:rPr>
                        <a:t>.</a:t>
                      </a:r>
                    </a:p>
                    <a:p>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Humans should have the </a:t>
                      </a:r>
                      <a:r>
                        <a:rPr lang="en-GB" sz="800" b="1" kern="1200" dirty="0">
                          <a:solidFill>
                            <a:srgbClr val="000000"/>
                          </a:solidFill>
                          <a:effectLst/>
                          <a:latin typeface="+mn-lt"/>
                          <a:ea typeface="+mn-ea"/>
                          <a:cs typeface="+mn-cs"/>
                        </a:rPr>
                        <a:t>freedom</a:t>
                      </a:r>
                      <a:r>
                        <a:rPr lang="en-GB" sz="800" kern="1200" dirty="0">
                          <a:solidFill>
                            <a:srgbClr val="000000"/>
                          </a:solidFill>
                          <a:effectLst/>
                          <a:latin typeface="+mn-lt"/>
                          <a:ea typeface="+mn-ea"/>
                          <a:cs typeface="+mn-cs"/>
                        </a:rPr>
                        <a:t> to pursue what makes them </a:t>
                      </a:r>
                      <a:r>
                        <a:rPr lang="en-GB" sz="800" b="1" kern="1200" dirty="0">
                          <a:solidFill>
                            <a:srgbClr val="000000"/>
                          </a:solidFill>
                          <a:effectLst/>
                          <a:latin typeface="+mn-lt"/>
                          <a:ea typeface="+mn-ea"/>
                          <a:cs typeface="+mn-cs"/>
                        </a:rPr>
                        <a:t>happy</a:t>
                      </a:r>
                      <a:r>
                        <a:rPr lang="en-GB" sz="800" kern="1200" dirty="0">
                          <a:solidFill>
                            <a:srgbClr val="000000"/>
                          </a:solidFill>
                          <a:effectLst/>
                          <a:latin typeface="+mn-lt"/>
                          <a:ea typeface="+mn-ea"/>
                          <a:cs typeface="+mn-cs"/>
                        </a:rPr>
                        <a:t> as long as they cause no harm. </a:t>
                      </a:r>
                    </a:p>
                    <a:p>
                      <a:r>
                        <a:rPr lang="en-GB" sz="800" kern="1200" dirty="0">
                          <a:solidFill>
                            <a:srgbClr val="000000"/>
                          </a:solidFill>
                          <a:effectLst/>
                          <a:latin typeface="+mn-lt"/>
                          <a:ea typeface="+mn-ea"/>
                          <a:cs typeface="+mn-cs"/>
                        </a:rPr>
                        <a:t> </a:t>
                      </a:r>
                    </a:p>
                    <a:p>
                      <a:r>
                        <a:rPr lang="en-GB" sz="800" b="1" kern="1200" dirty="0">
                          <a:solidFill>
                            <a:srgbClr val="000000"/>
                          </a:solidFill>
                          <a:effectLst/>
                          <a:latin typeface="+mn-lt"/>
                          <a:ea typeface="+mn-ea"/>
                          <a:cs typeface="+mn-cs"/>
                        </a:rPr>
                        <a:t>There are many things that can make life happy and meaningful without religion</a:t>
                      </a:r>
                      <a:endParaRPr lang="en-GB" sz="800" kern="1200" dirty="0">
                        <a:solidFill>
                          <a:srgbClr val="000000"/>
                        </a:solidFill>
                        <a:effectLst/>
                        <a:latin typeface="+mn-lt"/>
                        <a:ea typeface="+mn-ea"/>
                        <a:cs typeface="+mn-cs"/>
                      </a:endParaRP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Building relationships with others.</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Being creative and expressing ourselves.</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Experiencing nature and arts.</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Achieving goals, in work, education and life.</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Making other people happy.</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Helping to make the world a better place. </a:t>
                      </a:r>
                    </a:p>
                    <a:p>
                      <a:r>
                        <a:rPr lang="en-GB" sz="800" b="1" kern="1200" dirty="0">
                          <a:solidFill>
                            <a:srgbClr val="000000"/>
                          </a:solidFill>
                          <a:effectLst/>
                          <a:latin typeface="+mn-lt"/>
                          <a:ea typeface="+mn-ea"/>
                          <a:cs typeface="+mn-cs"/>
                        </a:rPr>
                        <a:t>Some religious people may criticise the humanist approach to life. </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They may say that their view means that there is no real value and meaning in life. </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They may say that humanists just want to do what they want and have a good time.</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The humanist belief in no afterlife means there is little comfort for those who lose loved ones. </a:t>
                      </a:r>
                    </a:p>
                  </a:txBody>
                  <a:tcPr/>
                </a:tc>
                <a:extLst>
                  <a:ext uri="{0D108BD9-81ED-4DB2-BD59-A6C34878D82A}">
                    <a16:rowId xmlns:a16="http://schemas.microsoft.com/office/drawing/2014/main" val="2447271047"/>
                  </a:ext>
                </a:extLst>
              </a:tr>
            </a:tbl>
          </a:graphicData>
        </a:graphic>
      </p:graphicFrame>
      <p:graphicFrame>
        <p:nvGraphicFramePr>
          <p:cNvPr id="11" name="Table 5">
            <a:extLst>
              <a:ext uri="{FF2B5EF4-FFF2-40B4-BE49-F238E27FC236}">
                <a16:creationId xmlns:a16="http://schemas.microsoft.com/office/drawing/2014/main" id="{008EA248-863C-C6CC-A155-423626823F74}"/>
              </a:ext>
            </a:extLst>
          </p:cNvPr>
          <p:cNvGraphicFramePr>
            <a:graphicFrameLocks noGrp="1"/>
          </p:cNvGraphicFramePr>
          <p:nvPr>
            <p:extLst>
              <p:ext uri="{D42A27DB-BD31-4B8C-83A1-F6EECF244321}">
                <p14:modId xmlns:p14="http://schemas.microsoft.com/office/powerpoint/2010/main" val="3455910359"/>
              </p:ext>
            </p:extLst>
          </p:nvPr>
        </p:nvGraphicFramePr>
        <p:xfrm>
          <a:off x="7659863" y="286051"/>
          <a:ext cx="4479000" cy="3150408"/>
        </p:xfrm>
        <a:graphic>
          <a:graphicData uri="http://schemas.openxmlformats.org/drawingml/2006/table">
            <a:tbl>
              <a:tblPr firstRow="1" bandRow="1">
                <a:effectLst/>
                <a:tableStyleId>{5940675A-B579-460E-94D1-54222C63F5DA}</a:tableStyleId>
              </a:tblPr>
              <a:tblGrid>
                <a:gridCol w="4479000">
                  <a:extLst>
                    <a:ext uri="{9D8B030D-6E8A-4147-A177-3AD203B41FA5}">
                      <a16:colId xmlns:a16="http://schemas.microsoft.com/office/drawing/2014/main" val="339503128"/>
                    </a:ext>
                  </a:extLst>
                </a:gridCol>
              </a:tblGrid>
              <a:tr h="205901">
                <a:tc>
                  <a:txBody>
                    <a:bodyPr/>
                    <a:lstStyle/>
                    <a:p>
                      <a:pPr lvl="0"/>
                      <a:r>
                        <a:rPr lang="en-GB" sz="800" b="1" dirty="0"/>
                        <a:t>Learning Question 9: What influences humanist morality?</a:t>
                      </a:r>
                    </a:p>
                  </a:txBody>
                  <a:tcPr/>
                </a:tc>
                <a:extLst>
                  <a:ext uri="{0D108BD9-81ED-4DB2-BD59-A6C34878D82A}">
                    <a16:rowId xmlns:a16="http://schemas.microsoft.com/office/drawing/2014/main" val="2959224548"/>
                  </a:ext>
                </a:extLst>
              </a:tr>
              <a:tr h="2937048">
                <a:tc>
                  <a:txBody>
                    <a:bodyPr/>
                    <a:lstStyle/>
                    <a:p>
                      <a:pPr lvl="0"/>
                      <a:r>
                        <a:rPr lang="en-GB" sz="800" b="1" u="sng" dirty="0"/>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u="none" dirty="0"/>
                        <a:t>Morality</a:t>
                      </a:r>
                      <a:r>
                        <a:rPr lang="en-GB" sz="800" b="0" u="none" dirty="0"/>
                        <a:t>, </a:t>
                      </a:r>
                      <a:r>
                        <a:rPr lang="en-GB" sz="800" b="0" dirty="0"/>
                        <a:t>a personal sense of what is right and wrong. Someone’s morality is sometimes influenced by their faith and 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t>Relative morality</a:t>
                      </a:r>
                      <a:r>
                        <a:rPr lang="en-GB" sz="800" b="0" dirty="0"/>
                        <a:t>, when what is right or wrong depends on the situation.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t>Absolutist morality</a:t>
                      </a:r>
                      <a:r>
                        <a:rPr lang="en-GB" sz="800" b="0" dirty="0"/>
                        <a:t>, when what is right or wrong applies to all situations regardless of consequences. </a:t>
                      </a:r>
                    </a:p>
                    <a:p>
                      <a:pPr lvl="0"/>
                      <a:endParaRPr lang="en-GB" sz="800" b="1" u="sng" dirty="0"/>
                    </a:p>
                    <a:p>
                      <a:r>
                        <a:rPr lang="en-GB" sz="800" kern="1200" dirty="0">
                          <a:solidFill>
                            <a:srgbClr val="000000"/>
                          </a:solidFill>
                          <a:effectLst/>
                          <a:latin typeface="+mn-lt"/>
                          <a:ea typeface="+mn-ea"/>
                          <a:cs typeface="+mn-cs"/>
                        </a:rPr>
                        <a:t> For humanists’ morality is about improving human lives.</a:t>
                      </a:r>
                    </a:p>
                    <a:p>
                      <a:r>
                        <a:rPr lang="en-GB" sz="800" kern="1200" dirty="0">
                          <a:solidFill>
                            <a:srgbClr val="000000"/>
                          </a:solidFill>
                          <a:effectLst/>
                          <a:latin typeface="+mn-lt"/>
                          <a:ea typeface="+mn-ea"/>
                          <a:cs typeface="+mn-cs"/>
                        </a:rPr>
                        <a:t> Humanists believe that we need to consider the </a:t>
                      </a:r>
                      <a:r>
                        <a:rPr lang="en-GB" sz="800" b="1" kern="1200" dirty="0">
                          <a:solidFill>
                            <a:srgbClr val="000000"/>
                          </a:solidFill>
                          <a:effectLst/>
                          <a:latin typeface="+mn-lt"/>
                          <a:ea typeface="+mn-ea"/>
                          <a:cs typeface="+mn-cs"/>
                        </a:rPr>
                        <a:t>consequences</a:t>
                      </a:r>
                      <a:r>
                        <a:rPr lang="en-GB" sz="800" kern="1200" dirty="0">
                          <a:solidFill>
                            <a:srgbClr val="000000"/>
                          </a:solidFill>
                          <a:effectLst/>
                          <a:latin typeface="+mn-lt"/>
                          <a:ea typeface="+mn-ea"/>
                          <a:cs typeface="+mn-cs"/>
                        </a:rPr>
                        <a:t> of our actions on </a:t>
                      </a:r>
                      <a:r>
                        <a:rPr lang="en-GB" sz="800" b="1" kern="1200" dirty="0">
                          <a:solidFill>
                            <a:srgbClr val="000000"/>
                          </a:solidFill>
                          <a:effectLst/>
                          <a:latin typeface="+mn-lt"/>
                          <a:ea typeface="+mn-ea"/>
                          <a:cs typeface="+mn-cs"/>
                        </a:rPr>
                        <a:t>others</a:t>
                      </a:r>
                      <a:r>
                        <a:rPr lang="en-GB" sz="800" kern="1200" dirty="0">
                          <a:solidFill>
                            <a:srgbClr val="000000"/>
                          </a:solidFill>
                          <a:effectLst/>
                          <a:latin typeface="+mn-lt"/>
                          <a:ea typeface="+mn-ea"/>
                          <a:cs typeface="+mn-cs"/>
                        </a:rPr>
                        <a:t> and on the </a:t>
                      </a:r>
                      <a:r>
                        <a:rPr lang="en-GB" sz="800" b="1" kern="1200" dirty="0">
                          <a:solidFill>
                            <a:srgbClr val="000000"/>
                          </a:solidFill>
                          <a:effectLst/>
                          <a:latin typeface="+mn-lt"/>
                          <a:ea typeface="+mn-ea"/>
                          <a:cs typeface="+mn-cs"/>
                        </a:rPr>
                        <a:t>planet</a:t>
                      </a:r>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 </a:t>
                      </a:r>
                    </a:p>
                    <a:p>
                      <a:pPr marL="171450" indent="-171450">
                        <a:buFont typeface="Arial" panose="020B0604020202020204" pitchFamily="34" charset="0"/>
                        <a:buChar char="•"/>
                      </a:pPr>
                      <a:r>
                        <a:rPr lang="en-GB" sz="800" kern="1200" dirty="0">
                          <a:solidFill>
                            <a:srgbClr val="000000"/>
                          </a:solidFill>
                          <a:effectLst/>
                          <a:latin typeface="+mn-lt"/>
                          <a:ea typeface="+mn-ea"/>
                          <a:cs typeface="+mn-cs"/>
                        </a:rPr>
                        <a:t>Humanists have a relativist morality. What is right or wrong depends on the </a:t>
                      </a:r>
                      <a:r>
                        <a:rPr lang="en-GB" sz="800" b="1" kern="1200" dirty="0">
                          <a:solidFill>
                            <a:srgbClr val="000000"/>
                          </a:solidFill>
                          <a:effectLst/>
                          <a:latin typeface="+mn-lt"/>
                          <a:ea typeface="+mn-ea"/>
                          <a:cs typeface="+mn-cs"/>
                        </a:rPr>
                        <a:t>circumstances</a:t>
                      </a:r>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 </a:t>
                      </a:r>
                    </a:p>
                    <a:p>
                      <a:pPr marL="171450" indent="-171450">
                        <a:buFont typeface="Arial" panose="020B0604020202020204" pitchFamily="34" charset="0"/>
                        <a:buChar char="•"/>
                      </a:pPr>
                      <a:r>
                        <a:rPr lang="en-GB" sz="800" kern="1200" dirty="0">
                          <a:solidFill>
                            <a:srgbClr val="000000"/>
                          </a:solidFill>
                          <a:effectLst/>
                          <a:latin typeface="+mn-lt"/>
                          <a:ea typeface="+mn-ea"/>
                          <a:cs typeface="+mn-cs"/>
                        </a:rPr>
                        <a:t>As we only have one life, humanists believe that people should </a:t>
                      </a:r>
                      <a:r>
                        <a:rPr lang="en-GB" sz="800" b="1" kern="1200" dirty="0">
                          <a:solidFill>
                            <a:srgbClr val="000000"/>
                          </a:solidFill>
                          <a:effectLst/>
                          <a:latin typeface="+mn-lt"/>
                          <a:ea typeface="+mn-ea"/>
                          <a:cs typeface="+mn-cs"/>
                        </a:rPr>
                        <a:t>promote happiness</a:t>
                      </a:r>
                      <a:r>
                        <a:rPr lang="en-GB" sz="800" kern="1200" dirty="0">
                          <a:solidFill>
                            <a:srgbClr val="000000"/>
                          </a:solidFill>
                          <a:effectLst/>
                          <a:latin typeface="+mn-lt"/>
                          <a:ea typeface="+mn-ea"/>
                          <a:cs typeface="+mn-cs"/>
                        </a:rPr>
                        <a:t> and </a:t>
                      </a:r>
                      <a:r>
                        <a:rPr lang="en-GB" sz="800" b="1" kern="1200" dirty="0">
                          <a:solidFill>
                            <a:srgbClr val="000000"/>
                          </a:solidFill>
                          <a:effectLst/>
                          <a:latin typeface="+mn-lt"/>
                          <a:ea typeface="+mn-ea"/>
                          <a:cs typeface="+mn-cs"/>
                        </a:rPr>
                        <a:t>reduce suffering</a:t>
                      </a:r>
                      <a:r>
                        <a:rPr lang="en-GB" sz="800" kern="1200" dirty="0">
                          <a:solidFill>
                            <a:srgbClr val="000000"/>
                          </a:solidFill>
                          <a:effectLst/>
                          <a:latin typeface="+mn-lt"/>
                          <a:ea typeface="+mn-ea"/>
                          <a:cs typeface="+mn-cs"/>
                        </a:rPr>
                        <a:t> when making their moral decisions. They believe in making things better in the </a:t>
                      </a:r>
                      <a:r>
                        <a:rPr lang="en-GB" sz="800" b="1" kern="1200" dirty="0">
                          <a:solidFill>
                            <a:srgbClr val="000000"/>
                          </a:solidFill>
                          <a:effectLst/>
                          <a:latin typeface="+mn-lt"/>
                          <a:ea typeface="+mn-ea"/>
                          <a:cs typeface="+mn-cs"/>
                        </a:rPr>
                        <a:t>here and now </a:t>
                      </a:r>
                      <a:r>
                        <a:rPr lang="en-GB" sz="800" kern="1200" dirty="0">
                          <a:solidFill>
                            <a:srgbClr val="000000"/>
                          </a:solidFill>
                          <a:effectLst/>
                          <a:latin typeface="+mn-lt"/>
                          <a:ea typeface="+mn-ea"/>
                          <a:cs typeface="+mn-cs"/>
                        </a:rPr>
                        <a:t>as there is no after life. </a:t>
                      </a:r>
                    </a:p>
                    <a:p>
                      <a:r>
                        <a:rPr lang="en-GB" sz="800" kern="1200" dirty="0">
                          <a:solidFill>
                            <a:srgbClr val="000000"/>
                          </a:solidFill>
                          <a:effectLst/>
                          <a:latin typeface="+mn-lt"/>
                          <a:ea typeface="+mn-ea"/>
                          <a:cs typeface="+mn-cs"/>
                        </a:rPr>
                        <a:t> </a:t>
                      </a:r>
                    </a:p>
                    <a:p>
                      <a:pPr marL="171450" indent="-171450">
                        <a:buFont typeface="Arial" panose="020B0604020202020204" pitchFamily="34" charset="0"/>
                        <a:buChar char="•"/>
                      </a:pPr>
                      <a:r>
                        <a:rPr lang="en-GB" sz="800" kern="1200" dirty="0">
                          <a:solidFill>
                            <a:srgbClr val="000000"/>
                          </a:solidFill>
                          <a:effectLst/>
                          <a:latin typeface="+mn-lt"/>
                          <a:ea typeface="+mn-ea"/>
                          <a:cs typeface="+mn-cs"/>
                        </a:rPr>
                        <a:t>Humanists use </a:t>
                      </a:r>
                      <a:r>
                        <a:rPr lang="en-GB" sz="800" b="1" kern="1200" dirty="0">
                          <a:solidFill>
                            <a:srgbClr val="000000"/>
                          </a:solidFill>
                          <a:effectLst/>
                          <a:latin typeface="+mn-lt"/>
                          <a:ea typeface="+mn-ea"/>
                          <a:cs typeface="+mn-cs"/>
                        </a:rPr>
                        <a:t>empathy</a:t>
                      </a:r>
                      <a:r>
                        <a:rPr lang="en-GB" sz="800" kern="1200" dirty="0">
                          <a:solidFill>
                            <a:srgbClr val="000000"/>
                          </a:solidFill>
                          <a:effectLst/>
                          <a:latin typeface="+mn-lt"/>
                          <a:ea typeface="+mn-ea"/>
                          <a:cs typeface="+mn-cs"/>
                        </a:rPr>
                        <a:t>, the ability to imagine what it is like is someone else’s shoes to help them decide what is right. </a:t>
                      </a:r>
                    </a:p>
                    <a:p>
                      <a:r>
                        <a:rPr lang="en-GB" sz="800" kern="1200" dirty="0">
                          <a:solidFill>
                            <a:srgbClr val="000000"/>
                          </a:solidFill>
                          <a:effectLst/>
                          <a:latin typeface="+mn-lt"/>
                          <a:ea typeface="+mn-ea"/>
                          <a:cs typeface="+mn-cs"/>
                        </a:rPr>
                        <a:t> </a:t>
                      </a:r>
                    </a:p>
                    <a:p>
                      <a:r>
                        <a:rPr lang="en-GB" sz="800" u="sng" kern="1200" dirty="0">
                          <a:solidFill>
                            <a:srgbClr val="000000"/>
                          </a:solidFill>
                          <a:effectLst/>
                          <a:latin typeface="+mn-lt"/>
                          <a:ea typeface="+mn-ea"/>
                          <a:cs typeface="+mn-cs"/>
                        </a:rPr>
                        <a:t>The </a:t>
                      </a:r>
                      <a:r>
                        <a:rPr lang="en-GB" sz="800" b="1" u="sng" kern="1200" dirty="0">
                          <a:solidFill>
                            <a:srgbClr val="000000"/>
                          </a:solidFill>
                          <a:effectLst/>
                          <a:latin typeface="+mn-lt"/>
                          <a:ea typeface="+mn-ea"/>
                          <a:cs typeface="+mn-cs"/>
                        </a:rPr>
                        <a:t>Golden Rule</a:t>
                      </a:r>
                      <a:r>
                        <a:rPr lang="en-GB" sz="800" u="sng" kern="1200" dirty="0">
                          <a:solidFill>
                            <a:srgbClr val="000000"/>
                          </a:solidFill>
                          <a:effectLst/>
                          <a:latin typeface="+mn-lt"/>
                          <a:ea typeface="+mn-ea"/>
                          <a:cs typeface="+mn-cs"/>
                        </a:rPr>
                        <a:t> is also followed-</a:t>
                      </a:r>
                    </a:p>
                    <a:p>
                      <a:r>
                        <a:rPr lang="en-GB" sz="800" kern="1200" dirty="0">
                          <a:solidFill>
                            <a:srgbClr val="000000"/>
                          </a:solidFill>
                          <a:effectLst/>
                          <a:latin typeface="+mn-lt"/>
                          <a:ea typeface="+mn-ea"/>
                          <a:cs typeface="+mn-cs"/>
                        </a:rPr>
                        <a:t> </a:t>
                      </a:r>
                    </a:p>
                    <a:p>
                      <a:r>
                        <a:rPr lang="en-GB" sz="800" b="1" i="1" kern="1200" dirty="0">
                          <a:solidFill>
                            <a:srgbClr val="000000"/>
                          </a:solidFill>
                          <a:effectLst/>
                          <a:latin typeface="+mn-lt"/>
                          <a:ea typeface="+mn-ea"/>
                          <a:cs typeface="+mn-cs"/>
                        </a:rPr>
                        <a:t>‘Treat other people as you’d want to be treated in their situation’ or</a:t>
                      </a:r>
                      <a:endParaRPr lang="en-GB" sz="800" kern="1200" dirty="0">
                        <a:solidFill>
                          <a:srgbClr val="000000"/>
                        </a:solidFill>
                        <a:effectLst/>
                        <a:latin typeface="+mn-lt"/>
                        <a:ea typeface="+mn-ea"/>
                        <a:cs typeface="+mn-cs"/>
                      </a:endParaRPr>
                    </a:p>
                    <a:p>
                      <a:r>
                        <a:rPr lang="en-GB" sz="800" b="1" i="1" kern="1200" dirty="0">
                          <a:solidFill>
                            <a:srgbClr val="000000"/>
                          </a:solidFill>
                          <a:effectLst/>
                          <a:latin typeface="+mn-lt"/>
                          <a:ea typeface="+mn-ea"/>
                          <a:cs typeface="+mn-cs"/>
                        </a:rPr>
                        <a:t>‘Do not treat others in a way you would not like to be treated yourself’</a:t>
                      </a:r>
                      <a:endParaRPr lang="en-GB" sz="800" kern="1200" dirty="0">
                        <a:solidFill>
                          <a:srgbClr val="000000"/>
                        </a:solidFill>
                        <a:effectLst/>
                        <a:latin typeface="+mn-lt"/>
                        <a:ea typeface="+mn-ea"/>
                        <a:cs typeface="+mn-cs"/>
                      </a:endParaRPr>
                    </a:p>
                  </a:txBody>
                  <a:tcPr/>
                </a:tc>
                <a:extLst>
                  <a:ext uri="{0D108BD9-81ED-4DB2-BD59-A6C34878D82A}">
                    <a16:rowId xmlns:a16="http://schemas.microsoft.com/office/drawing/2014/main" val="2447271047"/>
                  </a:ext>
                </a:extLst>
              </a:tr>
            </a:tbl>
          </a:graphicData>
        </a:graphic>
      </p:graphicFrame>
      <p:graphicFrame>
        <p:nvGraphicFramePr>
          <p:cNvPr id="12" name="Table 5">
            <a:extLst>
              <a:ext uri="{FF2B5EF4-FFF2-40B4-BE49-F238E27FC236}">
                <a16:creationId xmlns:a16="http://schemas.microsoft.com/office/drawing/2014/main" id="{61D30D9E-CBF2-081A-7FA6-BE37C8B5E290}"/>
              </a:ext>
            </a:extLst>
          </p:cNvPr>
          <p:cNvGraphicFramePr>
            <a:graphicFrameLocks noGrp="1"/>
          </p:cNvGraphicFramePr>
          <p:nvPr>
            <p:extLst>
              <p:ext uri="{D42A27DB-BD31-4B8C-83A1-F6EECF244321}">
                <p14:modId xmlns:p14="http://schemas.microsoft.com/office/powerpoint/2010/main" val="1853014206"/>
              </p:ext>
            </p:extLst>
          </p:nvPr>
        </p:nvGraphicFramePr>
        <p:xfrm>
          <a:off x="7659864" y="3505200"/>
          <a:ext cx="4479000" cy="3359245"/>
        </p:xfrm>
        <a:graphic>
          <a:graphicData uri="http://schemas.openxmlformats.org/drawingml/2006/table">
            <a:tbl>
              <a:tblPr firstRow="1" bandRow="1">
                <a:effectLst/>
                <a:tableStyleId>{5940675A-B579-460E-94D1-54222C63F5DA}</a:tableStyleId>
              </a:tblPr>
              <a:tblGrid>
                <a:gridCol w="4479000">
                  <a:extLst>
                    <a:ext uri="{9D8B030D-6E8A-4147-A177-3AD203B41FA5}">
                      <a16:colId xmlns:a16="http://schemas.microsoft.com/office/drawing/2014/main" val="339503128"/>
                    </a:ext>
                  </a:extLst>
                </a:gridCol>
              </a:tblGrid>
              <a:tr h="219805">
                <a:tc>
                  <a:txBody>
                    <a:bodyPr/>
                    <a:lstStyle/>
                    <a:p>
                      <a:pPr lvl="0"/>
                      <a:r>
                        <a:rPr lang="en-GB" sz="800" b="1" dirty="0"/>
                        <a:t>Learning Question 10: What kind of society do Humanists want to live in?</a:t>
                      </a:r>
                    </a:p>
                  </a:txBody>
                  <a:tcPr/>
                </a:tc>
                <a:extLst>
                  <a:ext uri="{0D108BD9-81ED-4DB2-BD59-A6C34878D82A}">
                    <a16:rowId xmlns:a16="http://schemas.microsoft.com/office/drawing/2014/main" val="2959224548"/>
                  </a:ext>
                </a:extLst>
              </a:tr>
              <a:tr h="3132995">
                <a:tc>
                  <a:txBody>
                    <a:bodyPr/>
                    <a:lstStyle/>
                    <a:p>
                      <a:r>
                        <a:rPr lang="en-GB" sz="800" b="1" kern="1200" dirty="0">
                          <a:solidFill>
                            <a:srgbClr val="000000"/>
                          </a:solidFill>
                          <a:effectLst/>
                          <a:latin typeface="+mn-lt"/>
                          <a:ea typeface="+mn-ea"/>
                          <a:cs typeface="+mn-cs"/>
                        </a:rPr>
                        <a:t>Humanists </a:t>
                      </a:r>
                      <a:r>
                        <a:rPr lang="en-GB" sz="800" kern="1200" dirty="0">
                          <a:solidFill>
                            <a:srgbClr val="000000"/>
                          </a:solidFill>
                          <a:effectLst/>
                          <a:latin typeface="+mn-lt"/>
                          <a:ea typeface="+mn-ea"/>
                          <a:cs typeface="+mn-cs"/>
                        </a:rPr>
                        <a:t>believe it is important to fight for a </a:t>
                      </a:r>
                      <a:r>
                        <a:rPr lang="en-GB" sz="800" b="1" kern="1200" dirty="0">
                          <a:solidFill>
                            <a:srgbClr val="000000"/>
                          </a:solidFill>
                          <a:effectLst/>
                          <a:latin typeface="+mn-lt"/>
                          <a:ea typeface="+mn-ea"/>
                          <a:cs typeface="+mn-cs"/>
                        </a:rPr>
                        <a:t>free</a:t>
                      </a:r>
                      <a:r>
                        <a:rPr lang="en-GB" sz="800" kern="1200" dirty="0">
                          <a:solidFill>
                            <a:srgbClr val="000000"/>
                          </a:solidFill>
                          <a:effectLst/>
                          <a:latin typeface="+mn-lt"/>
                          <a:ea typeface="+mn-ea"/>
                          <a:cs typeface="+mn-cs"/>
                        </a:rPr>
                        <a:t>, </a:t>
                      </a:r>
                      <a:r>
                        <a:rPr lang="en-GB" sz="800" b="1" kern="1200" dirty="0">
                          <a:solidFill>
                            <a:srgbClr val="000000"/>
                          </a:solidFill>
                          <a:effectLst/>
                          <a:latin typeface="+mn-lt"/>
                          <a:ea typeface="+mn-ea"/>
                          <a:cs typeface="+mn-cs"/>
                        </a:rPr>
                        <a:t>fair/just</a:t>
                      </a:r>
                      <a:r>
                        <a:rPr lang="en-GB" sz="800" kern="1200" dirty="0">
                          <a:solidFill>
                            <a:srgbClr val="000000"/>
                          </a:solidFill>
                          <a:effectLst/>
                          <a:latin typeface="+mn-lt"/>
                          <a:ea typeface="+mn-ea"/>
                          <a:cs typeface="+mn-cs"/>
                        </a:rPr>
                        <a:t> society. This means they believe strongly in </a:t>
                      </a:r>
                      <a:r>
                        <a:rPr lang="en-GB" sz="800" b="1" kern="1200" dirty="0">
                          <a:solidFill>
                            <a:srgbClr val="000000"/>
                          </a:solidFill>
                          <a:effectLst/>
                          <a:latin typeface="+mn-lt"/>
                          <a:ea typeface="+mn-ea"/>
                          <a:cs typeface="+mn-cs"/>
                        </a:rPr>
                        <a:t>human rights</a:t>
                      </a:r>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 </a:t>
                      </a:r>
                    </a:p>
                    <a:p>
                      <a:r>
                        <a:rPr lang="en-GB" sz="800" kern="1200" dirty="0">
                          <a:solidFill>
                            <a:srgbClr val="000000"/>
                          </a:solidFill>
                          <a:effectLst/>
                          <a:latin typeface="+mn-lt"/>
                          <a:ea typeface="+mn-ea"/>
                          <a:cs typeface="+mn-cs"/>
                        </a:rPr>
                        <a:t>In a </a:t>
                      </a:r>
                      <a:r>
                        <a:rPr lang="en-GB" sz="800" b="1" kern="1200" dirty="0">
                          <a:solidFill>
                            <a:srgbClr val="000000"/>
                          </a:solidFill>
                          <a:effectLst/>
                          <a:latin typeface="+mn-lt"/>
                          <a:ea typeface="+mn-ea"/>
                          <a:cs typeface="+mn-cs"/>
                        </a:rPr>
                        <a:t>pluralist society humanists </a:t>
                      </a:r>
                      <a:r>
                        <a:rPr lang="en-GB" sz="800" kern="1200" dirty="0">
                          <a:solidFill>
                            <a:srgbClr val="000000"/>
                          </a:solidFill>
                          <a:effectLst/>
                          <a:latin typeface="+mn-lt"/>
                          <a:ea typeface="+mn-ea"/>
                          <a:cs typeface="+mn-cs"/>
                        </a:rPr>
                        <a:t>believe that promoting</a:t>
                      </a:r>
                      <a:r>
                        <a:rPr lang="en-GB" sz="800" b="1" kern="1200" dirty="0">
                          <a:solidFill>
                            <a:srgbClr val="000000"/>
                          </a:solidFill>
                          <a:effectLst/>
                          <a:latin typeface="+mn-lt"/>
                          <a:ea typeface="+mn-ea"/>
                          <a:cs typeface="+mn-cs"/>
                        </a:rPr>
                        <a:t> secularism is the </a:t>
                      </a:r>
                      <a:r>
                        <a:rPr lang="en-GB" sz="800" kern="1200" dirty="0">
                          <a:solidFill>
                            <a:srgbClr val="000000"/>
                          </a:solidFill>
                          <a:effectLst/>
                          <a:latin typeface="+mn-lt"/>
                          <a:ea typeface="+mn-ea"/>
                          <a:cs typeface="+mn-cs"/>
                        </a:rPr>
                        <a:t>fairest way of ensuring that we do not </a:t>
                      </a:r>
                      <a:r>
                        <a:rPr lang="en-GB" sz="800" b="1" kern="1200" dirty="0">
                          <a:solidFill>
                            <a:srgbClr val="000000"/>
                          </a:solidFill>
                          <a:effectLst/>
                          <a:latin typeface="+mn-lt"/>
                          <a:ea typeface="+mn-ea"/>
                          <a:cs typeface="+mn-cs"/>
                        </a:rPr>
                        <a:t>discriminate</a:t>
                      </a:r>
                      <a:r>
                        <a:rPr lang="en-GB" sz="800" kern="1200" dirty="0">
                          <a:solidFill>
                            <a:srgbClr val="000000"/>
                          </a:solidFill>
                          <a:effectLst/>
                          <a:latin typeface="+mn-lt"/>
                          <a:ea typeface="+mn-ea"/>
                          <a:cs typeface="+mn-cs"/>
                        </a:rPr>
                        <a:t> based on religion, nor do we treat people more </a:t>
                      </a:r>
                      <a:r>
                        <a:rPr lang="en-GB" sz="800" b="1" kern="1200" dirty="0">
                          <a:solidFill>
                            <a:srgbClr val="000000"/>
                          </a:solidFill>
                          <a:effectLst/>
                          <a:latin typeface="+mn-lt"/>
                          <a:ea typeface="+mn-ea"/>
                          <a:cs typeface="+mn-cs"/>
                        </a:rPr>
                        <a:t>favourably</a:t>
                      </a:r>
                      <a:r>
                        <a:rPr lang="en-GB" sz="800" kern="1200" dirty="0">
                          <a:solidFill>
                            <a:srgbClr val="000000"/>
                          </a:solidFill>
                          <a:effectLst/>
                          <a:latin typeface="+mn-lt"/>
                          <a:ea typeface="+mn-ea"/>
                          <a:cs typeface="+mn-cs"/>
                        </a:rPr>
                        <a:t> because of </a:t>
                      </a:r>
                      <a:r>
                        <a:rPr lang="en-GB" sz="800" b="1" kern="1200" dirty="0">
                          <a:solidFill>
                            <a:srgbClr val="000000"/>
                          </a:solidFill>
                          <a:effectLst/>
                          <a:latin typeface="+mn-lt"/>
                          <a:ea typeface="+mn-ea"/>
                          <a:cs typeface="+mn-cs"/>
                        </a:rPr>
                        <a:t>religion. </a:t>
                      </a:r>
                      <a:endParaRPr lang="en-GB" sz="800" kern="1200" dirty="0">
                        <a:solidFill>
                          <a:srgbClr val="000000"/>
                        </a:solidFill>
                        <a:effectLst/>
                        <a:latin typeface="+mn-lt"/>
                        <a:ea typeface="+mn-ea"/>
                        <a:cs typeface="+mn-cs"/>
                      </a:endParaRPr>
                    </a:p>
                    <a:p>
                      <a:pPr lvl="0"/>
                      <a:endParaRPr lang="en-GB" sz="800" b="0" u="none" dirty="0"/>
                    </a:p>
                    <a:p>
                      <a:pPr lvl="0"/>
                      <a:endParaRPr lang="en-GB" sz="800" b="0" u="none" dirty="0"/>
                    </a:p>
                    <a:p>
                      <a:pPr lvl="0"/>
                      <a:endParaRPr lang="en-GB" sz="800" b="0" u="none" dirty="0"/>
                    </a:p>
                    <a:p>
                      <a:pPr lvl="0"/>
                      <a:endParaRPr lang="en-GB" sz="800" b="0" u="none" dirty="0"/>
                    </a:p>
                    <a:p>
                      <a:r>
                        <a:rPr lang="en-GB" sz="800" b="1" u="sng" kern="1200" dirty="0">
                          <a:solidFill>
                            <a:srgbClr val="000000"/>
                          </a:solidFill>
                          <a:effectLst/>
                          <a:latin typeface="+mn-lt"/>
                          <a:ea typeface="+mn-ea"/>
                          <a:cs typeface="+mn-cs"/>
                        </a:rPr>
                        <a:t>What is a truly fair society?</a:t>
                      </a:r>
                      <a:endParaRPr lang="en-GB" sz="800" kern="1200" dirty="0">
                        <a:solidFill>
                          <a:srgbClr val="000000"/>
                        </a:solidFill>
                        <a:effectLst/>
                        <a:latin typeface="+mn-lt"/>
                        <a:ea typeface="+mn-ea"/>
                        <a:cs typeface="+mn-cs"/>
                      </a:endParaRPr>
                    </a:p>
                    <a:p>
                      <a:r>
                        <a:rPr lang="en-GB" sz="800" b="1" kern="1200" dirty="0">
                          <a:solidFill>
                            <a:srgbClr val="000000"/>
                          </a:solidFill>
                          <a:effectLst/>
                          <a:latin typeface="+mn-lt"/>
                          <a:ea typeface="+mn-ea"/>
                          <a:cs typeface="+mn-cs"/>
                        </a:rPr>
                        <a:t>John Rawls </a:t>
                      </a:r>
                      <a:r>
                        <a:rPr lang="en-GB" sz="800" kern="1200" dirty="0">
                          <a:solidFill>
                            <a:srgbClr val="000000"/>
                          </a:solidFill>
                          <a:effectLst/>
                          <a:latin typeface="+mn-lt"/>
                          <a:ea typeface="+mn-ea"/>
                          <a:cs typeface="+mn-cs"/>
                        </a:rPr>
                        <a:t>says that a truly fair society is one where you would be happy to be born into any place in it. He talked about a </a:t>
                      </a:r>
                      <a:r>
                        <a:rPr lang="en-GB" sz="800" b="1" kern="1200" dirty="0">
                          <a:solidFill>
                            <a:srgbClr val="000000"/>
                          </a:solidFill>
                          <a:effectLst/>
                          <a:latin typeface="+mn-lt"/>
                          <a:ea typeface="+mn-ea"/>
                          <a:cs typeface="+mn-cs"/>
                        </a:rPr>
                        <a:t>veil of ignorance</a:t>
                      </a:r>
                      <a:r>
                        <a:rPr lang="en-GB" sz="800" kern="1200" dirty="0">
                          <a:solidFill>
                            <a:srgbClr val="000000"/>
                          </a:solidFill>
                          <a:effectLst/>
                          <a:latin typeface="+mn-lt"/>
                          <a:ea typeface="+mn-ea"/>
                          <a:cs typeface="+mn-cs"/>
                        </a:rPr>
                        <a:t>. If you had no idea where you would be born, rich, poor, any colour, gender, sexuality what etc What changes would you have to make to ensure you would have a fair chance of being successful in life? </a:t>
                      </a:r>
                    </a:p>
                    <a:p>
                      <a:r>
                        <a:rPr lang="en-GB" sz="800" kern="1200" dirty="0">
                          <a:solidFill>
                            <a:srgbClr val="000000"/>
                          </a:solidFill>
                          <a:effectLst/>
                          <a:latin typeface="+mn-lt"/>
                          <a:ea typeface="+mn-ea"/>
                          <a:cs typeface="+mn-cs"/>
                        </a:rPr>
                        <a:t> </a:t>
                      </a:r>
                    </a:p>
                    <a:p>
                      <a:r>
                        <a:rPr lang="en-GB" sz="800" b="1" u="sng" kern="1200" dirty="0">
                          <a:solidFill>
                            <a:srgbClr val="000000"/>
                          </a:solidFill>
                          <a:effectLst/>
                          <a:latin typeface="+mn-lt"/>
                          <a:ea typeface="+mn-ea"/>
                          <a:cs typeface="+mn-cs"/>
                        </a:rPr>
                        <a:t>Human rights </a:t>
                      </a:r>
                      <a:endParaRPr lang="en-GB" sz="800" kern="1200" dirty="0">
                        <a:solidFill>
                          <a:srgbClr val="000000"/>
                        </a:solidFill>
                        <a:effectLst/>
                        <a:latin typeface="+mn-lt"/>
                        <a:ea typeface="+mn-ea"/>
                        <a:cs typeface="+mn-cs"/>
                      </a:endParaRPr>
                    </a:p>
                    <a:p>
                      <a:r>
                        <a:rPr lang="en-GB" sz="800" kern="1200" dirty="0">
                          <a:solidFill>
                            <a:srgbClr val="000000"/>
                          </a:solidFill>
                          <a:effectLst/>
                          <a:latin typeface="+mn-lt"/>
                          <a:ea typeface="+mn-ea"/>
                          <a:cs typeface="+mn-cs"/>
                        </a:rPr>
                        <a:t>After the Second World War the United Nations put together a declaration of Human rights that contained several rights that they believed all humans should have wherever they live in the world. They include things like;</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Right to life                    </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Right to freedom of speech and thought.</a:t>
                      </a:r>
                    </a:p>
                    <a:p>
                      <a:pPr marL="171450" lvl="0" indent="-171450">
                        <a:buFont typeface="Arial" panose="020B0604020202020204" pitchFamily="34" charset="0"/>
                        <a:buChar char="•"/>
                      </a:pPr>
                      <a:r>
                        <a:rPr lang="en-GB" sz="800" kern="1200" dirty="0">
                          <a:solidFill>
                            <a:srgbClr val="000000"/>
                          </a:solidFill>
                          <a:effectLst/>
                          <a:latin typeface="+mn-lt"/>
                          <a:ea typeface="+mn-ea"/>
                          <a:cs typeface="+mn-cs"/>
                        </a:rPr>
                        <a:t>Right to be free from torture and a fair trial. </a:t>
                      </a:r>
                    </a:p>
                    <a:p>
                      <a:pPr lvl="0"/>
                      <a:endParaRPr lang="en-GB" sz="800" kern="1200" dirty="0">
                        <a:solidFill>
                          <a:srgbClr val="000000"/>
                        </a:solidFill>
                        <a:effectLst/>
                        <a:latin typeface="+mn-lt"/>
                        <a:ea typeface="+mn-ea"/>
                        <a:cs typeface="+mn-cs"/>
                      </a:endParaRPr>
                    </a:p>
                    <a:p>
                      <a:r>
                        <a:rPr lang="en-GB" sz="800" kern="1200" dirty="0">
                          <a:solidFill>
                            <a:srgbClr val="000000"/>
                          </a:solidFill>
                          <a:effectLst/>
                          <a:latin typeface="+mn-lt"/>
                          <a:ea typeface="+mn-ea"/>
                          <a:cs typeface="+mn-cs"/>
                        </a:rPr>
                        <a:t>Humanists believe human rights are essential because they make the world fairer. Many humanists would join campaigns for human rights. </a:t>
                      </a:r>
                    </a:p>
                  </a:txBody>
                  <a:tcPr/>
                </a:tc>
                <a:extLst>
                  <a:ext uri="{0D108BD9-81ED-4DB2-BD59-A6C34878D82A}">
                    <a16:rowId xmlns:a16="http://schemas.microsoft.com/office/drawing/2014/main" val="2447271047"/>
                  </a:ext>
                </a:extLst>
              </a:tr>
            </a:tbl>
          </a:graphicData>
        </a:graphic>
      </p:graphicFrame>
      <p:graphicFrame>
        <p:nvGraphicFramePr>
          <p:cNvPr id="13" name="Table 12">
            <a:extLst>
              <a:ext uri="{FF2B5EF4-FFF2-40B4-BE49-F238E27FC236}">
                <a16:creationId xmlns:a16="http://schemas.microsoft.com/office/drawing/2014/main" id="{61F78B5B-2EF0-FE70-803E-462970F6684C}"/>
              </a:ext>
            </a:extLst>
          </p:cNvPr>
          <p:cNvGraphicFramePr>
            <a:graphicFrameLocks noGrp="1"/>
          </p:cNvGraphicFramePr>
          <p:nvPr>
            <p:extLst>
              <p:ext uri="{D42A27DB-BD31-4B8C-83A1-F6EECF244321}">
                <p14:modId xmlns:p14="http://schemas.microsoft.com/office/powerpoint/2010/main" val="1739799943"/>
              </p:ext>
            </p:extLst>
          </p:nvPr>
        </p:nvGraphicFramePr>
        <p:xfrm>
          <a:off x="8970823" y="4423853"/>
          <a:ext cx="3000375" cy="487680"/>
        </p:xfrm>
        <a:graphic>
          <a:graphicData uri="http://schemas.openxmlformats.org/drawingml/2006/table">
            <a:tbl>
              <a:tblPr firstRow="1" firstCol="1" bandRow="1"/>
              <a:tblGrid>
                <a:gridCol w="1617345">
                  <a:extLst>
                    <a:ext uri="{9D8B030D-6E8A-4147-A177-3AD203B41FA5}">
                      <a16:colId xmlns:a16="http://schemas.microsoft.com/office/drawing/2014/main" val="1024712011"/>
                    </a:ext>
                  </a:extLst>
                </a:gridCol>
                <a:gridCol w="1383030">
                  <a:extLst>
                    <a:ext uri="{9D8B030D-6E8A-4147-A177-3AD203B41FA5}">
                      <a16:colId xmlns:a16="http://schemas.microsoft.com/office/drawing/2014/main" val="3461262708"/>
                    </a:ext>
                  </a:extLst>
                </a:gridCol>
              </a:tblGrid>
              <a:tr h="0">
                <a:tc>
                  <a:txBody>
                    <a:bodyPr/>
                    <a:lstStyle/>
                    <a:p>
                      <a:r>
                        <a:rPr lang="en-GB" sz="800" b="1" dirty="0">
                          <a:effectLst/>
                          <a:latin typeface="Calibri" panose="020F0502020204030204" pitchFamily="34" charset="0"/>
                          <a:ea typeface="Calibri" panose="020F0502020204030204" pitchFamily="34" charset="0"/>
                          <a:cs typeface="Arial" panose="020B0604020202020204" pitchFamily="34" charset="0"/>
                        </a:rPr>
                        <a:t>Pluralist society</a:t>
                      </a:r>
                      <a:endParaRPr lang="en-GB" sz="800" dirty="0">
                        <a:effectLst/>
                        <a:latin typeface="Calibri" panose="020F0502020204030204" pitchFamily="34" charset="0"/>
                        <a:ea typeface="Calibri" panose="020F0502020204030204" pitchFamily="34" charset="0"/>
                        <a:cs typeface="Arial" panose="020B0604020202020204" pitchFamily="34" charset="0"/>
                      </a:endParaRPr>
                    </a:p>
                    <a:p>
                      <a:r>
                        <a:rPr lang="en-GB" sz="800" dirty="0">
                          <a:effectLst/>
                          <a:latin typeface="Calibri" panose="020F0502020204030204" pitchFamily="34" charset="0"/>
                          <a:ea typeface="Calibri" panose="020F0502020204030204" pitchFamily="34" charset="0"/>
                          <a:cs typeface="Arial" panose="020B0604020202020204" pitchFamily="34" charset="0"/>
                        </a:rPr>
                        <a:t>A </a:t>
                      </a:r>
                      <a:r>
                        <a:rPr lang="en-GB" sz="800" b="1" dirty="0">
                          <a:effectLst/>
                          <a:latin typeface="Calibri" panose="020F0502020204030204" pitchFamily="34" charset="0"/>
                          <a:ea typeface="Calibri" panose="020F0502020204030204" pitchFamily="34" charset="0"/>
                          <a:cs typeface="Arial" panose="020B0604020202020204" pitchFamily="34" charset="0"/>
                        </a:rPr>
                        <a:t>diverse</a:t>
                      </a:r>
                      <a:r>
                        <a:rPr lang="en-GB" sz="800" dirty="0">
                          <a:effectLst/>
                          <a:latin typeface="Calibri" panose="020F0502020204030204" pitchFamily="34" charset="0"/>
                          <a:ea typeface="Calibri" panose="020F0502020204030204" pitchFamily="34" charset="0"/>
                          <a:cs typeface="Arial" panose="020B0604020202020204" pitchFamily="34" charset="0"/>
                        </a:rPr>
                        <a:t> society where there are many different types of people in it with different cultures and beliefs.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800" b="1" dirty="0">
                          <a:effectLst/>
                          <a:latin typeface="Calibri" panose="020F0502020204030204" pitchFamily="34" charset="0"/>
                          <a:ea typeface="Calibri" panose="020F0502020204030204" pitchFamily="34" charset="0"/>
                          <a:cs typeface="Arial" panose="020B0604020202020204" pitchFamily="34" charset="0"/>
                        </a:rPr>
                        <a:t>Secularism</a:t>
                      </a:r>
                      <a:endParaRPr lang="en-GB" sz="800" dirty="0">
                        <a:effectLst/>
                        <a:latin typeface="Calibri" panose="020F0502020204030204" pitchFamily="34" charset="0"/>
                        <a:ea typeface="Calibri" panose="020F0502020204030204" pitchFamily="34" charset="0"/>
                        <a:cs typeface="Arial" panose="020B0604020202020204" pitchFamily="34" charset="0"/>
                      </a:endParaRPr>
                    </a:p>
                    <a:p>
                      <a:r>
                        <a:rPr lang="en-GB" sz="800" dirty="0">
                          <a:effectLst/>
                          <a:latin typeface="Calibri" panose="020F0502020204030204" pitchFamily="34" charset="0"/>
                          <a:ea typeface="Calibri" panose="020F0502020204030204" pitchFamily="34" charset="0"/>
                          <a:cs typeface="Arial" panose="020B0604020202020204" pitchFamily="34" charset="0"/>
                        </a:rPr>
                        <a:t>Where there is no </a:t>
                      </a:r>
                      <a:r>
                        <a:rPr lang="en-GB" sz="800" b="1" dirty="0">
                          <a:effectLst/>
                          <a:latin typeface="Calibri" panose="020F0502020204030204" pitchFamily="34" charset="0"/>
                          <a:ea typeface="Calibri" panose="020F0502020204030204" pitchFamily="34" charset="0"/>
                          <a:cs typeface="Arial" panose="020B0604020202020204" pitchFamily="34" charset="0"/>
                        </a:rPr>
                        <a:t>privilege</a:t>
                      </a:r>
                      <a:r>
                        <a:rPr lang="en-GB" sz="800" dirty="0">
                          <a:effectLst/>
                          <a:latin typeface="Calibri" panose="020F0502020204030204" pitchFamily="34" charset="0"/>
                          <a:ea typeface="Calibri" panose="020F0502020204030204" pitchFamily="34" charset="0"/>
                          <a:cs typeface="Arial" panose="020B0604020202020204" pitchFamily="34" charset="0"/>
                        </a:rPr>
                        <a:t> or </a:t>
                      </a:r>
                      <a:r>
                        <a:rPr lang="en-GB" sz="800" b="1" dirty="0">
                          <a:effectLst/>
                          <a:latin typeface="Calibri" panose="020F0502020204030204" pitchFamily="34" charset="0"/>
                          <a:ea typeface="Calibri" panose="020F0502020204030204" pitchFamily="34" charset="0"/>
                          <a:cs typeface="Arial" panose="020B0604020202020204" pitchFamily="34" charset="0"/>
                        </a:rPr>
                        <a:t>discrimination</a:t>
                      </a:r>
                      <a:r>
                        <a:rPr lang="en-GB" sz="800" dirty="0">
                          <a:effectLst/>
                          <a:latin typeface="Calibri" panose="020F0502020204030204" pitchFamily="34" charset="0"/>
                          <a:ea typeface="Calibri" panose="020F0502020204030204" pitchFamily="34" charset="0"/>
                          <a:cs typeface="Arial" panose="020B0604020202020204" pitchFamily="34" charset="0"/>
                        </a:rPr>
                        <a:t> on the grounds of religion or belief.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420799"/>
                  </a:ext>
                </a:extLst>
              </a:tr>
            </a:tbl>
          </a:graphicData>
        </a:graphic>
      </p:graphicFrame>
    </p:spTree>
    <p:extLst>
      <p:ext uri="{BB962C8B-B14F-4D97-AF65-F5344CB8AC3E}">
        <p14:creationId xmlns:p14="http://schemas.microsoft.com/office/powerpoint/2010/main" val="475725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3A8C1E827A394BBA5E79BEF4F788A7" ma:contentTypeVersion="15" ma:contentTypeDescription="Create a new document." ma:contentTypeScope="" ma:versionID="2547a66617b8a66b38ed5749d8bbbe9c">
  <xsd:schema xmlns:xsd="http://www.w3.org/2001/XMLSchema" xmlns:xs="http://www.w3.org/2001/XMLSchema" xmlns:p="http://schemas.microsoft.com/office/2006/metadata/properties" xmlns:ns2="b35b5e6e-70c0-49f1-ac7d-c9f36d420d30" xmlns:ns3="6065620d-dedf-4afc-a0b1-2a216887391d" targetNamespace="http://schemas.microsoft.com/office/2006/metadata/properties" ma:root="true" ma:fieldsID="c0b32205b794eec201c0866e8135ad5b" ns2:_="" ns3:_="">
    <xsd:import namespace="b35b5e6e-70c0-49f1-ac7d-c9f36d420d30"/>
    <xsd:import namespace="6065620d-dedf-4afc-a0b1-2a216887391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5b5e6e-70c0-49f1-ac7d-c9f36d420d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ddb6dc34-1f5c-4b82-be69-624dc3fb14e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65620d-dedf-4afc-a0b1-2a216887391d"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eb8c4c6-3223-4c49-ba3f-dcd5e4d259cc}" ma:internalName="TaxCatchAll" ma:showField="CatchAllData" ma:web="6065620d-dedf-4afc-a0b1-2a216887391d">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065620d-dedf-4afc-a0b1-2a216887391d" xsi:nil="true"/>
    <lcf76f155ced4ddcb4097134ff3c332f xmlns="b35b5e6e-70c0-49f1-ac7d-c9f36d420d3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EACC5C5-4C32-474B-8F3E-48BC376628D4}"/>
</file>

<file path=customXml/itemProps2.xml><?xml version="1.0" encoding="utf-8"?>
<ds:datastoreItem xmlns:ds="http://schemas.openxmlformats.org/officeDocument/2006/customXml" ds:itemID="{39923A96-F936-4DDA-9078-25E915FC6742}">
  <ds:schemaRefs>
    <ds:schemaRef ds:uri="http://schemas.microsoft.com/sharepoint/v3/contenttype/forms"/>
  </ds:schemaRefs>
</ds:datastoreItem>
</file>

<file path=customXml/itemProps3.xml><?xml version="1.0" encoding="utf-8"?>
<ds:datastoreItem xmlns:ds="http://schemas.openxmlformats.org/officeDocument/2006/customXml" ds:itemID="{91C141FE-C959-480F-852F-44A03120BDAF}">
  <ds:schemaRefs>
    <ds:schemaRef ds:uri="http://schemas.microsoft.com/office/2006/metadata/properties"/>
    <ds:schemaRef ds:uri="http://www.w3.org/2000/xmlns/"/>
    <ds:schemaRef ds:uri="6065620d-dedf-4afc-a0b1-2a216887391d"/>
    <ds:schemaRef ds:uri="http://www.w3.org/2001/XMLSchema-instance"/>
    <ds:schemaRef ds:uri="b35b5e6e-70c0-49f1-ac7d-c9f36d420d30"/>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955</TotalTime>
  <Words>2897</Words>
  <Application>Microsoft Office PowerPoint</Application>
  <PresentationFormat>Widescreen</PresentationFormat>
  <Paragraphs>261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Cosgrove D</dc:creator>
  <cp:lastModifiedBy>Cosgrove D</cp:lastModifiedBy>
  <cp:revision>37</cp:revision>
  <dcterms:created xsi:type="dcterms:W3CDTF">2023-08-23T10:22:53Z</dcterms:created>
  <dcterms:modified xsi:type="dcterms:W3CDTF">2023-08-31T13:36:04Z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0x010100483A8C1E827A394BBA5E79BEF4F788A7</vt:lpwstr>
  </property>
  <property fmtid="{D5CDD505-2E9C-101B-9397-08002B2CF9AE}" pid="3" name="MediaServiceImageTags">
    <vt:lpwstr/>
  </property>
</Properties>
</file>