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FF66"/>
    <a:srgbClr val="CC6600"/>
    <a:srgbClr val="6F695D"/>
    <a:srgbClr val="FF6600"/>
    <a:srgbClr val="FFE1A8"/>
    <a:srgbClr val="FFD99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an M" userId="1a791424-328a-4f4c-a7e3-559fc78e9fd4" providerId="ADAL" clId="{DFE26AE8-C9EB-4451-BF6B-46248DD63638}"/>
    <pc:docChg chg="undo custSel modSld">
      <pc:chgData name="Brennan M" userId="1a791424-328a-4f4c-a7e3-559fc78e9fd4" providerId="ADAL" clId="{DFE26AE8-C9EB-4451-BF6B-46248DD63638}" dt="2023-07-03T13:08:55.538" v="611" actId="13926"/>
      <pc:docMkLst>
        <pc:docMk/>
      </pc:docMkLst>
      <pc:sldChg chg="addSp delSp modSp mod">
        <pc:chgData name="Brennan M" userId="1a791424-328a-4f4c-a7e3-559fc78e9fd4" providerId="ADAL" clId="{DFE26AE8-C9EB-4451-BF6B-46248DD63638}" dt="2023-07-03T13:08:55.538" v="611" actId="13926"/>
        <pc:sldMkLst>
          <pc:docMk/>
          <pc:sldMk cId="429413876" sldId="256"/>
        </pc:sldMkLst>
        <pc:spChg chg="mod">
          <ac:chgData name="Brennan M" userId="1a791424-328a-4f4c-a7e3-559fc78e9fd4" providerId="ADAL" clId="{DFE26AE8-C9EB-4451-BF6B-46248DD63638}" dt="2023-07-03T12:15:35.289" v="65" actId="1035"/>
          <ac:spMkLst>
            <pc:docMk/>
            <pc:sldMk cId="429413876" sldId="256"/>
            <ac:spMk id="2" creationId="{30328F4C-67BE-4E69-ABC9-F909FEA87144}"/>
          </ac:spMkLst>
        </pc:spChg>
        <pc:spChg chg="add del mod">
          <ac:chgData name="Brennan M" userId="1a791424-328a-4f4c-a7e3-559fc78e9fd4" providerId="ADAL" clId="{DFE26AE8-C9EB-4451-BF6B-46248DD63638}" dt="2023-07-03T13:08:55.538" v="611" actId="13926"/>
          <ac:spMkLst>
            <pc:docMk/>
            <pc:sldMk cId="429413876" sldId="256"/>
            <ac:spMk id="4" creationId="{C1F159FC-47AF-1F02-AA67-496929155FDD}"/>
          </ac:spMkLst>
        </pc:spChg>
        <pc:spChg chg="mod">
          <ac:chgData name="Brennan M" userId="1a791424-328a-4f4c-a7e3-559fc78e9fd4" providerId="ADAL" clId="{DFE26AE8-C9EB-4451-BF6B-46248DD63638}" dt="2023-07-03T13:07:30.332" v="596" actId="1036"/>
          <ac:spMkLst>
            <pc:docMk/>
            <pc:sldMk cId="429413876" sldId="256"/>
            <ac:spMk id="5" creationId="{6D7FE291-36B0-4976-8A3C-026F6E26B65B}"/>
          </ac:spMkLst>
        </pc:spChg>
        <pc:spChg chg="mod">
          <ac:chgData name="Brennan M" userId="1a791424-328a-4f4c-a7e3-559fc78e9fd4" providerId="ADAL" clId="{DFE26AE8-C9EB-4451-BF6B-46248DD63638}" dt="2023-07-03T12:17:43.578" v="137" actId="20577"/>
          <ac:spMkLst>
            <pc:docMk/>
            <pc:sldMk cId="429413876" sldId="256"/>
            <ac:spMk id="6" creationId="{DFC3F3A2-EF86-443C-B693-2C5EEAD2DB20}"/>
          </ac:spMkLst>
        </pc:spChg>
        <pc:spChg chg="mod">
          <ac:chgData name="Brennan M" userId="1a791424-328a-4f4c-a7e3-559fc78e9fd4" providerId="ADAL" clId="{DFE26AE8-C9EB-4451-BF6B-46248DD63638}" dt="2023-07-03T12:15:30.362" v="57" actId="20577"/>
          <ac:spMkLst>
            <pc:docMk/>
            <pc:sldMk cId="429413876" sldId="256"/>
            <ac:spMk id="9" creationId="{C03F885B-6B8D-4E26-9756-890C1B4AFC38}"/>
          </ac:spMkLst>
        </pc:spChg>
        <pc:spChg chg="mod">
          <ac:chgData name="Brennan M" userId="1a791424-328a-4f4c-a7e3-559fc78e9fd4" providerId="ADAL" clId="{DFE26AE8-C9EB-4451-BF6B-46248DD63638}" dt="2023-07-03T12:20:08.123" v="160" actId="255"/>
          <ac:spMkLst>
            <pc:docMk/>
            <pc:sldMk cId="429413876" sldId="256"/>
            <ac:spMk id="12" creationId="{3B800FE1-6D44-4444-976C-5E2412F8F478}"/>
          </ac:spMkLst>
        </pc:spChg>
        <pc:spChg chg="mod">
          <ac:chgData name="Brennan M" userId="1a791424-328a-4f4c-a7e3-559fc78e9fd4" providerId="ADAL" clId="{DFE26AE8-C9EB-4451-BF6B-46248DD63638}" dt="2023-07-03T12:18:21.172" v="147" actId="1076"/>
          <ac:spMkLst>
            <pc:docMk/>
            <pc:sldMk cId="429413876" sldId="256"/>
            <ac:spMk id="25" creationId="{CD693C42-F572-4914-A59F-E0CA11695012}"/>
          </ac:spMkLst>
        </pc:spChg>
        <pc:spChg chg="mod">
          <ac:chgData name="Brennan M" userId="1a791424-328a-4f4c-a7e3-559fc78e9fd4" providerId="ADAL" clId="{DFE26AE8-C9EB-4451-BF6B-46248DD63638}" dt="2023-07-03T12:52:14.843" v="431" actId="20577"/>
          <ac:spMkLst>
            <pc:docMk/>
            <pc:sldMk cId="429413876" sldId="256"/>
            <ac:spMk id="27" creationId="{0C302658-DB19-416D-B041-2149505092D5}"/>
          </ac:spMkLst>
        </pc:spChg>
        <pc:spChg chg="mod">
          <ac:chgData name="Brennan M" userId="1a791424-328a-4f4c-a7e3-559fc78e9fd4" providerId="ADAL" clId="{DFE26AE8-C9EB-4451-BF6B-46248DD63638}" dt="2023-07-03T12:16:49.937" v="127" actId="20577"/>
          <ac:spMkLst>
            <pc:docMk/>
            <pc:sldMk cId="429413876" sldId="256"/>
            <ac:spMk id="28" creationId="{026D3E24-67F0-44FE-B619-351531BADB00}"/>
          </ac:spMkLst>
        </pc:spChg>
        <pc:spChg chg="mod">
          <ac:chgData name="Brennan M" userId="1a791424-328a-4f4c-a7e3-559fc78e9fd4" providerId="ADAL" clId="{DFE26AE8-C9EB-4451-BF6B-46248DD63638}" dt="2023-07-03T13:06:27.788" v="592" actId="20577"/>
          <ac:spMkLst>
            <pc:docMk/>
            <pc:sldMk cId="429413876" sldId="256"/>
            <ac:spMk id="37" creationId="{F3EAF0C4-8C5B-44F5-A652-756AAA225077}"/>
          </ac:spMkLst>
        </pc:spChg>
        <pc:spChg chg="mod">
          <ac:chgData name="Brennan M" userId="1a791424-328a-4f4c-a7e3-559fc78e9fd4" providerId="ADAL" clId="{DFE26AE8-C9EB-4451-BF6B-46248DD63638}" dt="2023-07-03T12:38:35.403" v="229" actId="14100"/>
          <ac:spMkLst>
            <pc:docMk/>
            <pc:sldMk cId="429413876" sldId="256"/>
            <ac:spMk id="59" creationId="{26DC5E83-2907-4638-BBBE-65C63B16234C}"/>
          </ac:spMkLst>
        </pc:spChg>
        <pc:picChg chg="mod">
          <ac:chgData name="Brennan M" userId="1a791424-328a-4f4c-a7e3-559fc78e9fd4" providerId="ADAL" clId="{DFE26AE8-C9EB-4451-BF6B-46248DD63638}" dt="2023-07-03T12:15:50.940" v="89" actId="1035"/>
          <ac:picMkLst>
            <pc:docMk/>
            <pc:sldMk cId="429413876" sldId="256"/>
            <ac:picMk id="3" creationId="{34C8822E-3D05-451F-A1C8-B136F165F5EB}"/>
          </ac:picMkLst>
        </pc:picChg>
        <pc:picChg chg="mod">
          <ac:chgData name="Brennan M" userId="1a791424-328a-4f4c-a7e3-559fc78e9fd4" providerId="ADAL" clId="{DFE26AE8-C9EB-4451-BF6B-46248DD63638}" dt="2023-07-03T12:15:48.109" v="82" actId="1035"/>
          <ac:picMkLst>
            <pc:docMk/>
            <pc:sldMk cId="429413876" sldId="256"/>
            <ac:picMk id="7" creationId="{AABC30B8-C734-4EE6-8B8B-962881D1D03F}"/>
          </ac:picMkLst>
        </pc:picChg>
        <pc:picChg chg="add mod modCrop">
          <ac:chgData name="Brennan M" userId="1a791424-328a-4f4c-a7e3-559fc78e9fd4" providerId="ADAL" clId="{DFE26AE8-C9EB-4451-BF6B-46248DD63638}" dt="2023-07-03T13:08:18.342" v="610" actId="14100"/>
          <ac:picMkLst>
            <pc:docMk/>
            <pc:sldMk cId="429413876" sldId="256"/>
            <ac:picMk id="17" creationId="{5CF9D4E1-B7AA-5B2A-7023-E5548FB22C5A}"/>
          </ac:picMkLst>
        </pc:picChg>
        <pc:picChg chg="mod">
          <ac:chgData name="Brennan M" userId="1a791424-328a-4f4c-a7e3-559fc78e9fd4" providerId="ADAL" clId="{DFE26AE8-C9EB-4451-BF6B-46248DD63638}" dt="2023-07-03T12:38:44.540" v="242" actId="1037"/>
          <ac:picMkLst>
            <pc:docMk/>
            <pc:sldMk cId="429413876" sldId="256"/>
            <ac:picMk id="18" creationId="{6B352517-51F7-A00E-60A8-3F716FC80157}"/>
          </ac:picMkLst>
        </pc:picChg>
        <pc:picChg chg="del">
          <ac:chgData name="Brennan M" userId="1a791424-328a-4f4c-a7e3-559fc78e9fd4" providerId="ADAL" clId="{DFE26AE8-C9EB-4451-BF6B-46248DD63638}" dt="2023-07-03T12:21:41.233" v="167" actId="478"/>
          <ac:picMkLst>
            <pc:docMk/>
            <pc:sldMk cId="429413876" sldId="256"/>
            <ac:picMk id="20" creationId="{3FF851E2-F447-EEFB-4C14-52CE76911FCC}"/>
          </ac:picMkLst>
        </pc:picChg>
        <pc:picChg chg="add mod">
          <ac:chgData name="Brennan M" userId="1a791424-328a-4f4c-a7e3-559fc78e9fd4" providerId="ADAL" clId="{DFE26AE8-C9EB-4451-BF6B-46248DD63638}" dt="2023-07-03T12:43:31.350" v="386" actId="14100"/>
          <ac:picMkLst>
            <pc:docMk/>
            <pc:sldMk cId="429413876" sldId="256"/>
            <ac:picMk id="22" creationId="{94534524-35D3-E615-CB54-C8D639CC1ABF}"/>
          </ac:picMkLst>
        </pc:picChg>
        <pc:picChg chg="add del">
          <ac:chgData name="Brennan M" userId="1a791424-328a-4f4c-a7e3-559fc78e9fd4" providerId="ADAL" clId="{DFE26AE8-C9EB-4451-BF6B-46248DD63638}" dt="2023-07-03T12:50:51.964" v="422" actId="478"/>
          <ac:picMkLst>
            <pc:docMk/>
            <pc:sldMk cId="429413876" sldId="256"/>
            <ac:picMk id="23" creationId="{09637843-52E3-053A-A239-206F32635FC2}"/>
          </ac:picMkLst>
        </pc:picChg>
        <pc:picChg chg="add mod modCrop">
          <ac:chgData name="Brennan M" userId="1a791424-328a-4f4c-a7e3-559fc78e9fd4" providerId="ADAL" clId="{DFE26AE8-C9EB-4451-BF6B-46248DD63638}" dt="2023-07-03T12:38:49.880" v="247" actId="14100"/>
          <ac:picMkLst>
            <pc:docMk/>
            <pc:sldMk cId="429413876" sldId="256"/>
            <ac:picMk id="26" creationId="{6B7F1969-D717-4F15-8091-8333BC85A700}"/>
          </ac:picMkLst>
        </pc:picChg>
        <pc:picChg chg="del mod">
          <ac:chgData name="Brennan M" userId="1a791424-328a-4f4c-a7e3-559fc78e9fd4" providerId="ADAL" clId="{DFE26AE8-C9EB-4451-BF6B-46248DD63638}" dt="2023-07-03T12:20:27.837" v="161" actId="478"/>
          <ac:picMkLst>
            <pc:docMk/>
            <pc:sldMk cId="429413876" sldId="256"/>
            <ac:picMk id="44" creationId="{200F7306-C344-41BD-B4BB-AD67245BB12A}"/>
          </ac:picMkLst>
        </pc:picChg>
        <pc:picChg chg="del mod">
          <ac:chgData name="Brennan M" userId="1a791424-328a-4f4c-a7e3-559fc78e9fd4" providerId="ADAL" clId="{DFE26AE8-C9EB-4451-BF6B-46248DD63638}" dt="2023-07-03T12:18:51.280" v="148" actId="478"/>
          <ac:picMkLst>
            <pc:docMk/>
            <pc:sldMk cId="429413876" sldId="256"/>
            <ac:picMk id="45" creationId="{4A9DF615-6C15-4765-97EE-BEC36A247503}"/>
          </ac:picMkLst>
        </pc:picChg>
        <pc:picChg chg="mod">
          <ac:chgData name="Brennan M" userId="1a791424-328a-4f4c-a7e3-559fc78e9fd4" providerId="ADAL" clId="{DFE26AE8-C9EB-4451-BF6B-46248DD63638}" dt="2023-07-03T12:52:06.509" v="428" actId="14100"/>
          <ac:picMkLst>
            <pc:docMk/>
            <pc:sldMk cId="429413876" sldId="256"/>
            <ac:picMk id="1026" creationId="{CC620C57-B150-4E47-ACB2-169E094A0236}"/>
          </ac:picMkLst>
        </pc:picChg>
        <pc:picChg chg="mod">
          <ac:chgData name="Brennan M" userId="1a791424-328a-4f4c-a7e3-559fc78e9fd4" providerId="ADAL" clId="{DFE26AE8-C9EB-4451-BF6B-46248DD63638}" dt="2023-07-03T13:07:08.444" v="594" actId="14100"/>
          <ac:picMkLst>
            <pc:docMk/>
            <pc:sldMk cId="429413876" sldId="256"/>
            <ac:picMk id="1028" creationId="{E069EF78-8ED3-4853-9A53-CC9F0BEC3151}"/>
          </ac:picMkLst>
        </pc:picChg>
      </pc:sldChg>
      <pc:sldChg chg="addSp delSp modSp mod">
        <pc:chgData name="Brennan M" userId="1a791424-328a-4f4c-a7e3-559fc78e9fd4" providerId="ADAL" clId="{DFE26AE8-C9EB-4451-BF6B-46248DD63638}" dt="2023-07-03T13:05:09.782" v="581" actId="113"/>
        <pc:sldMkLst>
          <pc:docMk/>
          <pc:sldMk cId="3819645779" sldId="257"/>
        </pc:sldMkLst>
        <pc:spChg chg="mod">
          <ac:chgData name="Brennan M" userId="1a791424-328a-4f4c-a7e3-559fc78e9fd4" providerId="ADAL" clId="{DFE26AE8-C9EB-4451-BF6B-46248DD63638}" dt="2023-07-03T12:58:40.720" v="496" actId="1037"/>
          <ac:spMkLst>
            <pc:docMk/>
            <pc:sldMk cId="3819645779" sldId="257"/>
            <ac:spMk id="14" creationId="{C92F8333-CB63-4BEC-A72B-8916B88B24ED}"/>
          </ac:spMkLst>
        </pc:spChg>
        <pc:spChg chg="mod">
          <ac:chgData name="Brennan M" userId="1a791424-328a-4f4c-a7e3-559fc78e9fd4" providerId="ADAL" clId="{DFE26AE8-C9EB-4451-BF6B-46248DD63638}" dt="2023-07-03T12:59:03.343" v="515" actId="1037"/>
          <ac:spMkLst>
            <pc:docMk/>
            <pc:sldMk cId="3819645779" sldId="257"/>
            <ac:spMk id="20" creationId="{6279E3A7-6549-4370-902A-D769B7B0D572}"/>
          </ac:spMkLst>
        </pc:spChg>
        <pc:spChg chg="add mod">
          <ac:chgData name="Brennan M" userId="1a791424-328a-4f4c-a7e3-559fc78e9fd4" providerId="ADAL" clId="{DFE26AE8-C9EB-4451-BF6B-46248DD63638}" dt="2023-07-03T12:55:36.970" v="445" actId="13926"/>
          <ac:spMkLst>
            <pc:docMk/>
            <pc:sldMk cId="3819645779" sldId="257"/>
            <ac:spMk id="22" creationId="{ACB202B5-A088-B001-7707-B9526127C132}"/>
          </ac:spMkLst>
        </pc:spChg>
        <pc:spChg chg="add del mod">
          <ac:chgData name="Brennan M" userId="1a791424-328a-4f4c-a7e3-559fc78e9fd4" providerId="ADAL" clId="{DFE26AE8-C9EB-4451-BF6B-46248DD63638}" dt="2023-07-03T12:56:45.021" v="462"/>
          <ac:spMkLst>
            <pc:docMk/>
            <pc:sldMk cId="3819645779" sldId="257"/>
            <ac:spMk id="23" creationId="{60277434-6173-615B-98A0-C5A91826ACD8}"/>
          </ac:spMkLst>
        </pc:spChg>
        <pc:spChg chg="add mod">
          <ac:chgData name="Brennan M" userId="1a791424-328a-4f4c-a7e3-559fc78e9fd4" providerId="ADAL" clId="{DFE26AE8-C9EB-4451-BF6B-46248DD63638}" dt="2023-07-03T12:56:44.076" v="460" actId="13926"/>
          <ac:spMkLst>
            <pc:docMk/>
            <pc:sldMk cId="3819645779" sldId="257"/>
            <ac:spMk id="24" creationId="{22749E91-F0B0-3C51-CB6F-66D9CD56BA21}"/>
          </ac:spMkLst>
        </pc:spChg>
        <pc:spChg chg="mod ord">
          <ac:chgData name="Brennan M" userId="1a791424-328a-4f4c-a7e3-559fc78e9fd4" providerId="ADAL" clId="{DFE26AE8-C9EB-4451-BF6B-46248DD63638}" dt="2023-07-03T12:45:55.539" v="400" actId="166"/>
          <ac:spMkLst>
            <pc:docMk/>
            <pc:sldMk cId="3819645779" sldId="257"/>
            <ac:spMk id="29" creationId="{0CDF65F1-F014-197C-A1DE-C50CA917DBA6}"/>
          </ac:spMkLst>
        </pc:spChg>
        <pc:graphicFrameChg chg="modGraphic">
          <ac:chgData name="Brennan M" userId="1a791424-328a-4f4c-a7e3-559fc78e9fd4" providerId="ADAL" clId="{DFE26AE8-C9EB-4451-BF6B-46248DD63638}" dt="2023-07-03T13:05:09.782" v="581" actId="113"/>
          <ac:graphicFrameMkLst>
            <pc:docMk/>
            <pc:sldMk cId="3819645779" sldId="257"/>
            <ac:graphicFrameMk id="3" creationId="{EB0FF6C8-F46D-4904-9BC5-89A0605BDD62}"/>
          </ac:graphicFrameMkLst>
        </pc:graphicFrameChg>
        <pc:picChg chg="add del mod">
          <ac:chgData name="Brennan M" userId="1a791424-328a-4f4c-a7e3-559fc78e9fd4" providerId="ADAL" clId="{DFE26AE8-C9EB-4451-BF6B-46248DD63638}" dt="2023-07-03T12:47:13.190" v="411" actId="478"/>
          <ac:picMkLst>
            <pc:docMk/>
            <pc:sldMk cId="3819645779" sldId="257"/>
            <ac:picMk id="7" creationId="{AA3916CF-57B2-D1DB-026C-45C75FA66C2F}"/>
          </ac:picMkLst>
        </pc:picChg>
        <pc:picChg chg="mod">
          <ac:chgData name="Brennan M" userId="1a791424-328a-4f4c-a7e3-559fc78e9fd4" providerId="ADAL" clId="{DFE26AE8-C9EB-4451-BF6B-46248DD63638}" dt="2023-07-03T13:00:37.074" v="526" actId="14100"/>
          <ac:picMkLst>
            <pc:docMk/>
            <pc:sldMk cId="3819645779" sldId="257"/>
            <ac:picMk id="8" creationId="{3A0C515C-6F2B-438E-8139-6EE581EE372F}"/>
          </ac:picMkLst>
        </pc:picChg>
        <pc:picChg chg="del mod">
          <ac:chgData name="Brennan M" userId="1a791424-328a-4f4c-a7e3-559fc78e9fd4" providerId="ADAL" clId="{DFE26AE8-C9EB-4451-BF6B-46248DD63638}" dt="2023-07-03T12:59:08.643" v="516" actId="478"/>
          <ac:picMkLst>
            <pc:docMk/>
            <pc:sldMk cId="3819645779" sldId="257"/>
            <ac:picMk id="10" creationId="{06026ADC-D015-5A95-C6DF-0CBFDBDBE22E}"/>
          </ac:picMkLst>
        </pc:picChg>
        <pc:picChg chg="del mod">
          <ac:chgData name="Brennan M" userId="1a791424-328a-4f4c-a7e3-559fc78e9fd4" providerId="ADAL" clId="{DFE26AE8-C9EB-4451-BF6B-46248DD63638}" dt="2023-07-03T13:00:14.468" v="521" actId="478"/>
          <ac:picMkLst>
            <pc:docMk/>
            <pc:sldMk cId="3819645779" sldId="257"/>
            <ac:picMk id="12" creationId="{A1904EC9-B5C0-F78E-BA21-BF5E8874590C}"/>
          </ac:picMkLst>
        </pc:picChg>
        <pc:picChg chg="add mod">
          <ac:chgData name="Brennan M" userId="1a791424-328a-4f4c-a7e3-559fc78e9fd4" providerId="ADAL" clId="{DFE26AE8-C9EB-4451-BF6B-46248DD63638}" dt="2023-07-03T13:01:01.596" v="532" actId="1036"/>
          <ac:picMkLst>
            <pc:docMk/>
            <pc:sldMk cId="3819645779" sldId="257"/>
            <ac:picMk id="15" creationId="{E0DBE44E-9A6A-9C3B-9CA2-BA6DD8274788}"/>
          </ac:picMkLst>
        </pc:picChg>
        <pc:picChg chg="add del">
          <ac:chgData name="Brennan M" userId="1a791424-328a-4f4c-a7e3-559fc78e9fd4" providerId="ADAL" clId="{DFE26AE8-C9EB-4451-BF6B-46248DD63638}" dt="2023-07-03T13:04:36.497" v="534" actId="478"/>
          <ac:picMkLst>
            <pc:docMk/>
            <pc:sldMk cId="3819645779" sldId="257"/>
            <ac:picMk id="16" creationId="{E503465B-7F65-4594-B194-48FD58844899}"/>
          </ac:picMkLst>
        </pc:picChg>
        <pc:picChg chg="add mod">
          <ac:chgData name="Brennan M" userId="1a791424-328a-4f4c-a7e3-559fc78e9fd4" providerId="ADAL" clId="{DFE26AE8-C9EB-4451-BF6B-46248DD63638}" dt="2023-07-03T13:00:42.633" v="527" actId="14100"/>
          <ac:picMkLst>
            <pc:docMk/>
            <pc:sldMk cId="3819645779" sldId="257"/>
            <ac:picMk id="21" creationId="{8174FDB0-AC11-4B89-28BC-12E455932A1F}"/>
          </ac:picMkLst>
        </pc:picChg>
        <pc:picChg chg="del">
          <ac:chgData name="Brennan M" userId="1a791424-328a-4f4c-a7e3-559fc78e9fd4" providerId="ADAL" clId="{DFE26AE8-C9EB-4451-BF6B-46248DD63638}" dt="2023-07-03T12:44:25.890" v="388" actId="478"/>
          <ac:picMkLst>
            <pc:docMk/>
            <pc:sldMk cId="3819645779" sldId="257"/>
            <ac:picMk id="25" creationId="{39B96226-2632-4CC7-91FF-82D934F0692F}"/>
          </ac:picMkLst>
        </pc:picChg>
        <pc:picChg chg="add mod">
          <ac:chgData name="Brennan M" userId="1a791424-328a-4f4c-a7e3-559fc78e9fd4" providerId="ADAL" clId="{DFE26AE8-C9EB-4451-BF6B-46248DD63638}" dt="2023-07-03T12:58:26.440" v="473" actId="1076"/>
          <ac:picMkLst>
            <pc:docMk/>
            <pc:sldMk cId="3819645779" sldId="257"/>
            <ac:picMk id="27" creationId="{8AEECB42-1C7E-0BC0-ED60-6075CBF5E3F1}"/>
          </ac:picMkLst>
        </pc:picChg>
        <pc:picChg chg="add mod">
          <ac:chgData name="Brennan M" userId="1a791424-328a-4f4c-a7e3-559fc78e9fd4" providerId="ADAL" clId="{DFE26AE8-C9EB-4451-BF6B-46248DD63638}" dt="2023-07-03T13:00:34.579" v="525" actId="14100"/>
          <ac:picMkLst>
            <pc:docMk/>
            <pc:sldMk cId="3819645779" sldId="257"/>
            <ac:picMk id="30" creationId="{9F8BEBD2-7C4B-B2B1-322B-C7D574543A42}"/>
          </ac:picMkLst>
        </pc:picChg>
        <pc:picChg chg="del">
          <ac:chgData name="Brennan M" userId="1a791424-328a-4f4c-a7e3-559fc78e9fd4" providerId="ADAL" clId="{DFE26AE8-C9EB-4451-BF6B-46248DD63638}" dt="2023-07-03T12:56:56.214" v="463" actId="478"/>
          <ac:picMkLst>
            <pc:docMk/>
            <pc:sldMk cId="3819645779" sldId="257"/>
            <ac:picMk id="2056" creationId="{CAEFBCB2-D735-423B-BD99-A1A370AD0AF5}"/>
          </ac:picMkLst>
        </pc:picChg>
      </pc:sldChg>
    </pc:docChg>
  </pc:docChgLst>
  <pc:docChgLst>
    <pc:chgData name="Brennan M" userId="1a791424-328a-4f4c-a7e3-559fc78e9fd4" providerId="ADAL" clId="{24FDDD19-B438-46A6-B4B7-AA42F4FF0153}"/>
    <pc:docChg chg="modSld">
      <pc:chgData name="Brennan M" userId="1a791424-328a-4f4c-a7e3-559fc78e9fd4" providerId="ADAL" clId="{24FDDD19-B438-46A6-B4B7-AA42F4FF0153}" dt="2023-07-06T10:53:14.223" v="20" actId="20577"/>
      <pc:docMkLst>
        <pc:docMk/>
      </pc:docMkLst>
      <pc:sldChg chg="modSp mod">
        <pc:chgData name="Brennan M" userId="1a791424-328a-4f4c-a7e3-559fc78e9fd4" providerId="ADAL" clId="{24FDDD19-B438-46A6-B4B7-AA42F4FF0153}" dt="2023-07-06T10:53:14.223" v="20" actId="20577"/>
        <pc:sldMkLst>
          <pc:docMk/>
          <pc:sldMk cId="429413876" sldId="256"/>
        </pc:sldMkLst>
        <pc:spChg chg="mod">
          <ac:chgData name="Brennan M" userId="1a791424-328a-4f4c-a7e3-559fc78e9fd4" providerId="ADAL" clId="{24FDDD19-B438-46A6-B4B7-AA42F4FF0153}" dt="2023-07-06T10:53:14.223" v="20" actId="20577"/>
          <ac:spMkLst>
            <pc:docMk/>
            <pc:sldMk cId="429413876" sldId="256"/>
            <ac:spMk id="4" creationId="{C1F159FC-47AF-1F02-AA67-496929155FDD}"/>
          </ac:spMkLst>
        </pc:spChg>
        <pc:spChg chg="mod">
          <ac:chgData name="Brennan M" userId="1a791424-328a-4f4c-a7e3-559fc78e9fd4" providerId="ADAL" clId="{24FDDD19-B438-46A6-B4B7-AA42F4FF0153}" dt="2023-07-06T10:52:28.270" v="9" actId="20577"/>
          <ac:spMkLst>
            <pc:docMk/>
            <pc:sldMk cId="429413876" sldId="256"/>
            <ac:spMk id="37" creationId="{F3EAF0C4-8C5B-44F5-A652-756AAA225077}"/>
          </ac:spMkLst>
        </pc:spChg>
      </pc:sldChg>
    </pc:docChg>
  </pc:docChgLst>
  <pc:docChgLst>
    <pc:chgData name="Brennan M" userId="1a791424-328a-4f4c-a7e3-559fc78e9fd4" providerId="ADAL" clId="{382E76B0-084D-4B85-81BC-0E9729CCD896}"/>
    <pc:docChg chg="modSld">
      <pc:chgData name="Brennan M" userId="1a791424-328a-4f4c-a7e3-559fc78e9fd4" providerId="ADAL" clId="{382E76B0-084D-4B85-81BC-0E9729CCD896}" dt="2023-07-05T09:35:23.437" v="91" actId="20577"/>
      <pc:docMkLst>
        <pc:docMk/>
      </pc:docMkLst>
      <pc:sldChg chg="modSp mod">
        <pc:chgData name="Brennan M" userId="1a791424-328a-4f4c-a7e3-559fc78e9fd4" providerId="ADAL" clId="{382E76B0-084D-4B85-81BC-0E9729CCD896}" dt="2023-07-05T09:34:30.776" v="77" actId="115"/>
        <pc:sldMkLst>
          <pc:docMk/>
          <pc:sldMk cId="429413876" sldId="256"/>
        </pc:sldMkLst>
        <pc:spChg chg="mod">
          <ac:chgData name="Brennan M" userId="1a791424-328a-4f4c-a7e3-559fc78e9fd4" providerId="ADAL" clId="{382E76B0-084D-4B85-81BC-0E9729CCD896}" dt="2023-07-05T09:33:28.308" v="74" actId="20577"/>
          <ac:spMkLst>
            <pc:docMk/>
            <pc:sldMk cId="429413876" sldId="256"/>
            <ac:spMk id="4" creationId="{C1F159FC-47AF-1F02-AA67-496929155FDD}"/>
          </ac:spMkLst>
        </pc:spChg>
        <pc:spChg chg="mod">
          <ac:chgData name="Brennan M" userId="1a791424-328a-4f4c-a7e3-559fc78e9fd4" providerId="ADAL" clId="{382E76B0-084D-4B85-81BC-0E9729CCD896}" dt="2023-07-05T09:34:26.283" v="76" actId="115"/>
          <ac:spMkLst>
            <pc:docMk/>
            <pc:sldMk cId="429413876" sldId="256"/>
            <ac:spMk id="14" creationId="{FEEE20AF-B486-B6FB-566C-D255CCCCEDFD}"/>
          </ac:spMkLst>
        </pc:spChg>
        <pc:spChg chg="mod">
          <ac:chgData name="Brennan M" userId="1a791424-328a-4f4c-a7e3-559fc78e9fd4" providerId="ADAL" clId="{382E76B0-084D-4B85-81BC-0E9729CCD896}" dt="2023-07-05T09:34:30.776" v="77" actId="115"/>
          <ac:spMkLst>
            <pc:docMk/>
            <pc:sldMk cId="429413876" sldId="256"/>
            <ac:spMk id="16" creationId="{3ADA02F5-E4F9-C7EF-DAC9-7573BE7F18FB}"/>
          </ac:spMkLst>
        </pc:spChg>
        <pc:spChg chg="mod">
          <ac:chgData name="Brennan M" userId="1a791424-328a-4f4c-a7e3-559fc78e9fd4" providerId="ADAL" clId="{382E76B0-084D-4B85-81BC-0E9729CCD896}" dt="2023-07-05T09:32:56.088" v="72" actId="13926"/>
          <ac:spMkLst>
            <pc:docMk/>
            <pc:sldMk cId="429413876" sldId="256"/>
            <ac:spMk id="59" creationId="{26DC5E83-2907-4638-BBBE-65C63B16234C}"/>
          </ac:spMkLst>
        </pc:spChg>
        <pc:picChg chg="mod">
          <ac:chgData name="Brennan M" userId="1a791424-328a-4f4c-a7e3-559fc78e9fd4" providerId="ADAL" clId="{382E76B0-084D-4B85-81BC-0E9729CCD896}" dt="2023-07-05T09:30:59.161" v="15" actId="1036"/>
          <ac:picMkLst>
            <pc:docMk/>
            <pc:sldMk cId="429413876" sldId="256"/>
            <ac:picMk id="3" creationId="{34C8822E-3D05-451F-A1C8-B136F165F5EB}"/>
          </ac:picMkLst>
        </pc:picChg>
        <pc:picChg chg="mod">
          <ac:chgData name="Brennan M" userId="1a791424-328a-4f4c-a7e3-559fc78e9fd4" providerId="ADAL" clId="{382E76B0-084D-4B85-81BC-0E9729CCD896}" dt="2023-07-05T09:31:05.934" v="24" actId="1036"/>
          <ac:picMkLst>
            <pc:docMk/>
            <pc:sldMk cId="429413876" sldId="256"/>
            <ac:picMk id="7" creationId="{AABC30B8-C734-4EE6-8B8B-962881D1D03F}"/>
          </ac:picMkLst>
        </pc:picChg>
        <pc:picChg chg="mod">
          <ac:chgData name="Brennan M" userId="1a791424-328a-4f4c-a7e3-559fc78e9fd4" providerId="ADAL" clId="{382E76B0-084D-4B85-81BC-0E9729CCD896}" dt="2023-07-05T09:33:25.406" v="73" actId="14100"/>
          <ac:picMkLst>
            <pc:docMk/>
            <pc:sldMk cId="429413876" sldId="256"/>
            <ac:picMk id="22" creationId="{94534524-35D3-E615-CB54-C8D639CC1ABF}"/>
          </ac:picMkLst>
        </pc:picChg>
        <pc:picChg chg="mod">
          <ac:chgData name="Brennan M" userId="1a791424-328a-4f4c-a7e3-559fc78e9fd4" providerId="ADAL" clId="{382E76B0-084D-4B85-81BC-0E9729CCD896}" dt="2023-07-05T09:33:49.806" v="75" actId="14100"/>
          <ac:picMkLst>
            <pc:docMk/>
            <pc:sldMk cId="429413876" sldId="256"/>
            <ac:picMk id="1028" creationId="{E069EF78-8ED3-4853-9A53-CC9F0BEC3151}"/>
          </ac:picMkLst>
        </pc:picChg>
      </pc:sldChg>
      <pc:sldChg chg="modSp mod">
        <pc:chgData name="Brennan M" userId="1a791424-328a-4f4c-a7e3-559fc78e9fd4" providerId="ADAL" clId="{382E76B0-084D-4B85-81BC-0E9729CCD896}" dt="2023-07-05T09:35:23.437" v="91" actId="20577"/>
        <pc:sldMkLst>
          <pc:docMk/>
          <pc:sldMk cId="3819645779" sldId="257"/>
        </pc:sldMkLst>
        <pc:spChg chg="mod">
          <ac:chgData name="Brennan M" userId="1a791424-328a-4f4c-a7e3-559fc78e9fd4" providerId="ADAL" clId="{382E76B0-084D-4B85-81BC-0E9729CCD896}" dt="2023-07-05T09:30:35.126" v="9" actId="20577"/>
          <ac:spMkLst>
            <pc:docMk/>
            <pc:sldMk cId="3819645779" sldId="257"/>
            <ac:spMk id="6" creationId="{5889964E-F30E-49B0-886E-CB63401735A5}"/>
          </ac:spMkLst>
        </pc:spChg>
        <pc:spChg chg="mod">
          <ac:chgData name="Brennan M" userId="1a791424-328a-4f4c-a7e3-559fc78e9fd4" providerId="ADAL" clId="{382E76B0-084D-4B85-81BC-0E9729CCD896}" dt="2023-07-05T09:35:23.437" v="91" actId="20577"/>
          <ac:spMkLst>
            <pc:docMk/>
            <pc:sldMk cId="3819645779" sldId="257"/>
            <ac:spMk id="9" creationId="{C03F885B-6B8D-4E26-9756-890C1B4AFC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6CDC0-C751-46A0-82D5-6CBD76C512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5C557-04F4-419F-A99B-D24F370EF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9767-AA90-4EDE-B846-75FC0B7152D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6D174-4E24-41F0-BE16-DD0DE854F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2E43-3943-4299-9ADE-9095613CE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D0A-574F-45FB-9F81-19F8B4819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86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0936534-2CD0-4617-9B3F-29FDCFF194E3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40363" cy="3910013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151BE4-04EC-48F2-80A7-F061444E4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08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3AE0-6C25-44F3-B0F0-08EC028E64B0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2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BDD7-62AF-40C9-8276-4060F5407DCB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63-47A0-493A-BE7A-AF14DEFB5471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8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AFF-DA15-464B-A7C0-AAF113CC89A3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96B-D538-4347-9EA2-6E07871BDA34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CC83-9D6F-4ABE-A716-46C7AADA1159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6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E0C2-5B78-4282-8520-EFBD3F1E0257}" type="datetime1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9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2014-1503-4C34-9279-0D766B128E2D}" type="datetime1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AA23-9D62-4E39-900F-0CDE9C38B6AF}" type="datetime1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11ED-785E-4A85-8C8D-65249E40085C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4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8B80-BEC2-41C8-B076-6227975D0AD7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5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D57C-D01B-424D-AB9B-4ACAAEEBC41F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7FE291-36B0-4976-8A3C-026F6E26B65B}"/>
              </a:ext>
            </a:extLst>
          </p:cNvPr>
          <p:cNvSpPr txBox="1"/>
          <p:nvPr/>
        </p:nvSpPr>
        <p:spPr>
          <a:xfrm>
            <a:off x="2496623" y="111510"/>
            <a:ext cx="2010754" cy="2568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F885B-6B8D-4E26-9756-890C1B4AFC38}"/>
              </a:ext>
            </a:extLst>
          </p:cNvPr>
          <p:cNvSpPr txBox="1"/>
          <p:nvPr/>
        </p:nvSpPr>
        <p:spPr>
          <a:xfrm>
            <a:off x="64605" y="49901"/>
            <a:ext cx="231498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frican" pitchFamily="2" charset="0"/>
              </a:rPr>
              <a:t>Y9 Everyday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8F4C-67BE-4E69-ABC9-F909FEA87144}"/>
              </a:ext>
            </a:extLst>
          </p:cNvPr>
          <p:cNvSpPr txBox="1"/>
          <p:nvPr/>
        </p:nvSpPr>
        <p:spPr>
          <a:xfrm>
            <a:off x="53838" y="782919"/>
            <a:ext cx="23149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These are the knowledge &amp; skills that you will need to know &amp; use in ‘The Everyday Objects’ Project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02658-DB19-416D-B041-2149505092D5}"/>
              </a:ext>
            </a:extLst>
          </p:cNvPr>
          <p:cNvSpPr txBox="1"/>
          <p:nvPr/>
        </p:nvSpPr>
        <p:spPr>
          <a:xfrm>
            <a:off x="6517139" y="3121809"/>
            <a:ext cx="3262521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Translucent &amp; Opaque Paint effects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EAF0C4-8C5B-44F5-A652-756AAA225077}"/>
              </a:ext>
            </a:extLst>
          </p:cNvPr>
          <p:cNvSpPr txBox="1"/>
          <p:nvPr/>
        </p:nvSpPr>
        <p:spPr>
          <a:xfrm>
            <a:off x="64605" y="1790915"/>
            <a:ext cx="2314989" cy="3370153"/>
          </a:xfrm>
          <a:custGeom>
            <a:avLst/>
            <a:gdLst>
              <a:gd name="connsiteX0" fmla="*/ 0 w 2314989"/>
              <a:gd name="connsiteY0" fmla="*/ 0 h 3370153"/>
              <a:gd name="connsiteX1" fmla="*/ 625047 w 2314989"/>
              <a:gd name="connsiteY1" fmla="*/ 0 h 3370153"/>
              <a:gd name="connsiteX2" fmla="*/ 1226944 w 2314989"/>
              <a:gd name="connsiteY2" fmla="*/ 0 h 3370153"/>
              <a:gd name="connsiteX3" fmla="*/ 1759392 w 2314989"/>
              <a:gd name="connsiteY3" fmla="*/ 0 h 3370153"/>
              <a:gd name="connsiteX4" fmla="*/ 2314989 w 2314989"/>
              <a:gd name="connsiteY4" fmla="*/ 0 h 3370153"/>
              <a:gd name="connsiteX5" fmla="*/ 2314989 w 2314989"/>
              <a:gd name="connsiteY5" fmla="*/ 527991 h 3370153"/>
              <a:gd name="connsiteX6" fmla="*/ 2314989 w 2314989"/>
              <a:gd name="connsiteY6" fmla="*/ 1157086 h 3370153"/>
              <a:gd name="connsiteX7" fmla="*/ 2314989 w 2314989"/>
              <a:gd name="connsiteY7" fmla="*/ 1786181 h 3370153"/>
              <a:gd name="connsiteX8" fmla="*/ 2314989 w 2314989"/>
              <a:gd name="connsiteY8" fmla="*/ 2280470 h 3370153"/>
              <a:gd name="connsiteX9" fmla="*/ 2314989 w 2314989"/>
              <a:gd name="connsiteY9" fmla="*/ 3370153 h 3370153"/>
              <a:gd name="connsiteX10" fmla="*/ 1759392 w 2314989"/>
              <a:gd name="connsiteY10" fmla="*/ 3370153 h 3370153"/>
              <a:gd name="connsiteX11" fmla="*/ 1157495 w 2314989"/>
              <a:gd name="connsiteY11" fmla="*/ 3370153 h 3370153"/>
              <a:gd name="connsiteX12" fmla="*/ 532447 w 2314989"/>
              <a:gd name="connsiteY12" fmla="*/ 3370153 h 3370153"/>
              <a:gd name="connsiteX13" fmla="*/ 0 w 2314989"/>
              <a:gd name="connsiteY13" fmla="*/ 3370153 h 3370153"/>
              <a:gd name="connsiteX14" fmla="*/ 0 w 2314989"/>
              <a:gd name="connsiteY14" fmla="*/ 2741058 h 3370153"/>
              <a:gd name="connsiteX15" fmla="*/ 0 w 2314989"/>
              <a:gd name="connsiteY15" fmla="*/ 2213067 h 3370153"/>
              <a:gd name="connsiteX16" fmla="*/ 0 w 2314989"/>
              <a:gd name="connsiteY16" fmla="*/ 1752480 h 3370153"/>
              <a:gd name="connsiteX17" fmla="*/ 0 w 2314989"/>
              <a:gd name="connsiteY17" fmla="*/ 1157086 h 3370153"/>
              <a:gd name="connsiteX18" fmla="*/ 0 w 2314989"/>
              <a:gd name="connsiteY18" fmla="*/ 696498 h 3370153"/>
              <a:gd name="connsiteX19" fmla="*/ 0 w 2314989"/>
              <a:gd name="connsiteY19" fmla="*/ 0 h 33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14989" h="3370153" fill="none" extrusionOk="0">
                <a:moveTo>
                  <a:pt x="0" y="0"/>
                </a:moveTo>
                <a:cubicBezTo>
                  <a:pt x="153515" y="-47775"/>
                  <a:pt x="419040" y="70698"/>
                  <a:pt x="625047" y="0"/>
                </a:cubicBezTo>
                <a:cubicBezTo>
                  <a:pt x="831054" y="-70698"/>
                  <a:pt x="957157" y="27204"/>
                  <a:pt x="1226944" y="0"/>
                </a:cubicBezTo>
                <a:cubicBezTo>
                  <a:pt x="1496731" y="-27204"/>
                  <a:pt x="1605596" y="36778"/>
                  <a:pt x="1759392" y="0"/>
                </a:cubicBezTo>
                <a:cubicBezTo>
                  <a:pt x="1913188" y="-36778"/>
                  <a:pt x="2071540" y="32679"/>
                  <a:pt x="2314989" y="0"/>
                </a:cubicBezTo>
                <a:cubicBezTo>
                  <a:pt x="2320879" y="147653"/>
                  <a:pt x="2286122" y="351154"/>
                  <a:pt x="2314989" y="527991"/>
                </a:cubicBezTo>
                <a:cubicBezTo>
                  <a:pt x="2343856" y="704828"/>
                  <a:pt x="2260820" y="848456"/>
                  <a:pt x="2314989" y="1157086"/>
                </a:cubicBezTo>
                <a:cubicBezTo>
                  <a:pt x="2369158" y="1465716"/>
                  <a:pt x="2262430" y="1591776"/>
                  <a:pt x="2314989" y="1786181"/>
                </a:cubicBezTo>
                <a:cubicBezTo>
                  <a:pt x="2367548" y="1980587"/>
                  <a:pt x="2298452" y="2070806"/>
                  <a:pt x="2314989" y="2280470"/>
                </a:cubicBezTo>
                <a:cubicBezTo>
                  <a:pt x="2331526" y="2490134"/>
                  <a:pt x="2240427" y="2977450"/>
                  <a:pt x="2314989" y="3370153"/>
                </a:cubicBezTo>
                <a:cubicBezTo>
                  <a:pt x="2177639" y="3371180"/>
                  <a:pt x="1987235" y="3323705"/>
                  <a:pt x="1759392" y="3370153"/>
                </a:cubicBezTo>
                <a:cubicBezTo>
                  <a:pt x="1531549" y="3416601"/>
                  <a:pt x="1451639" y="3314673"/>
                  <a:pt x="1157495" y="3370153"/>
                </a:cubicBezTo>
                <a:cubicBezTo>
                  <a:pt x="863351" y="3425633"/>
                  <a:pt x="755934" y="3316679"/>
                  <a:pt x="532447" y="3370153"/>
                </a:cubicBezTo>
                <a:cubicBezTo>
                  <a:pt x="308960" y="3423627"/>
                  <a:pt x="196247" y="3325754"/>
                  <a:pt x="0" y="3370153"/>
                </a:cubicBezTo>
                <a:cubicBezTo>
                  <a:pt x="-4783" y="3189677"/>
                  <a:pt x="32492" y="2952307"/>
                  <a:pt x="0" y="2741058"/>
                </a:cubicBezTo>
                <a:cubicBezTo>
                  <a:pt x="-32492" y="2529810"/>
                  <a:pt x="20877" y="2470546"/>
                  <a:pt x="0" y="2213067"/>
                </a:cubicBezTo>
                <a:cubicBezTo>
                  <a:pt x="-20877" y="1955588"/>
                  <a:pt x="29403" y="1937813"/>
                  <a:pt x="0" y="1752480"/>
                </a:cubicBezTo>
                <a:cubicBezTo>
                  <a:pt x="-29403" y="1567147"/>
                  <a:pt x="57147" y="1451532"/>
                  <a:pt x="0" y="1157086"/>
                </a:cubicBezTo>
                <a:cubicBezTo>
                  <a:pt x="-57147" y="862640"/>
                  <a:pt x="17395" y="830631"/>
                  <a:pt x="0" y="696498"/>
                </a:cubicBezTo>
                <a:cubicBezTo>
                  <a:pt x="-17395" y="562365"/>
                  <a:pt x="76435" y="280714"/>
                  <a:pt x="0" y="0"/>
                </a:cubicBezTo>
                <a:close/>
              </a:path>
              <a:path w="2314989" h="3370153" stroke="0" extrusionOk="0">
                <a:moveTo>
                  <a:pt x="0" y="0"/>
                </a:moveTo>
                <a:cubicBezTo>
                  <a:pt x="223774" y="-42090"/>
                  <a:pt x="463747" y="25481"/>
                  <a:pt x="601897" y="0"/>
                </a:cubicBezTo>
                <a:cubicBezTo>
                  <a:pt x="740047" y="-25481"/>
                  <a:pt x="1025576" y="25343"/>
                  <a:pt x="1157495" y="0"/>
                </a:cubicBezTo>
                <a:cubicBezTo>
                  <a:pt x="1289414" y="-25343"/>
                  <a:pt x="1561321" y="17341"/>
                  <a:pt x="1736242" y="0"/>
                </a:cubicBezTo>
                <a:cubicBezTo>
                  <a:pt x="1911163" y="-17341"/>
                  <a:pt x="2190690" y="8480"/>
                  <a:pt x="2314989" y="0"/>
                </a:cubicBezTo>
                <a:cubicBezTo>
                  <a:pt x="2379940" y="231161"/>
                  <a:pt x="2269157" y="305887"/>
                  <a:pt x="2314989" y="561692"/>
                </a:cubicBezTo>
                <a:cubicBezTo>
                  <a:pt x="2360821" y="817497"/>
                  <a:pt x="2300957" y="879834"/>
                  <a:pt x="2314989" y="1190787"/>
                </a:cubicBezTo>
                <a:cubicBezTo>
                  <a:pt x="2329021" y="1501741"/>
                  <a:pt x="2266167" y="1558622"/>
                  <a:pt x="2314989" y="1752480"/>
                </a:cubicBezTo>
                <a:cubicBezTo>
                  <a:pt x="2363811" y="1946338"/>
                  <a:pt x="2310068" y="2019925"/>
                  <a:pt x="2314989" y="2246769"/>
                </a:cubicBezTo>
                <a:cubicBezTo>
                  <a:pt x="2319910" y="2473613"/>
                  <a:pt x="2298901" y="2590958"/>
                  <a:pt x="2314989" y="2774759"/>
                </a:cubicBezTo>
                <a:cubicBezTo>
                  <a:pt x="2331077" y="2958560"/>
                  <a:pt x="2254581" y="3164065"/>
                  <a:pt x="2314989" y="3370153"/>
                </a:cubicBezTo>
                <a:cubicBezTo>
                  <a:pt x="2142102" y="3423319"/>
                  <a:pt x="1896515" y="3359186"/>
                  <a:pt x="1713092" y="3370153"/>
                </a:cubicBezTo>
                <a:cubicBezTo>
                  <a:pt x="1529669" y="3381120"/>
                  <a:pt x="1373141" y="3349132"/>
                  <a:pt x="1157495" y="3370153"/>
                </a:cubicBezTo>
                <a:cubicBezTo>
                  <a:pt x="941849" y="3391174"/>
                  <a:pt x="802171" y="3367996"/>
                  <a:pt x="532447" y="3370153"/>
                </a:cubicBezTo>
                <a:cubicBezTo>
                  <a:pt x="262723" y="3372310"/>
                  <a:pt x="246390" y="3333111"/>
                  <a:pt x="0" y="3370153"/>
                </a:cubicBezTo>
                <a:cubicBezTo>
                  <a:pt x="-25857" y="3112077"/>
                  <a:pt x="1479" y="2990944"/>
                  <a:pt x="0" y="2842162"/>
                </a:cubicBezTo>
                <a:cubicBezTo>
                  <a:pt x="-1479" y="2693380"/>
                  <a:pt x="33496" y="2555330"/>
                  <a:pt x="0" y="2381575"/>
                </a:cubicBezTo>
                <a:cubicBezTo>
                  <a:pt x="-33496" y="2207820"/>
                  <a:pt x="10406" y="2059096"/>
                  <a:pt x="0" y="1920987"/>
                </a:cubicBezTo>
                <a:cubicBezTo>
                  <a:pt x="-10406" y="1782878"/>
                  <a:pt x="1659" y="1540244"/>
                  <a:pt x="0" y="1426698"/>
                </a:cubicBezTo>
                <a:cubicBezTo>
                  <a:pt x="-1659" y="1313152"/>
                  <a:pt x="17282" y="1152306"/>
                  <a:pt x="0" y="932409"/>
                </a:cubicBezTo>
                <a:cubicBezTo>
                  <a:pt x="-17282" y="712512"/>
                  <a:pt x="103676" y="205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Colour Vocabulary</a:t>
            </a:r>
          </a:p>
          <a:p>
            <a:pPr algn="ctr"/>
            <a:endParaRPr lang="en-GB" sz="1000" b="1" dirty="0">
              <a:highlight>
                <a:srgbClr val="FFFF66"/>
              </a:highlight>
            </a:endParaRPr>
          </a:p>
          <a:p>
            <a:pPr algn="ctr"/>
            <a:r>
              <a:rPr lang="en-GB" sz="1000" b="1" dirty="0"/>
              <a:t>Complimentary Colours – Pairs of c</a:t>
            </a:r>
            <a:r>
              <a:rPr lang="en-GB" sz="1000" dirty="0"/>
              <a:t>olours </a:t>
            </a:r>
            <a:r>
              <a:rPr lang="en-GB" sz="1000" b="1" dirty="0"/>
              <a:t>opposite each other</a:t>
            </a:r>
            <a:r>
              <a:rPr lang="en-GB" sz="1000" dirty="0"/>
              <a:t> on the colour wheel and when placed next to each other  make each other appear</a:t>
            </a:r>
            <a:r>
              <a:rPr lang="en-GB" sz="1000" b="1" dirty="0"/>
              <a:t> </a:t>
            </a:r>
            <a:r>
              <a:rPr lang="en-GB" sz="1000" b="1" dirty="0">
                <a:highlight>
                  <a:srgbClr val="00FFFF"/>
                </a:highlight>
              </a:rPr>
              <a:t>brighter </a:t>
            </a:r>
            <a:r>
              <a:rPr lang="en-GB" sz="1000" dirty="0">
                <a:highlight>
                  <a:srgbClr val="00FFFF"/>
                </a:highlight>
              </a:rPr>
              <a:t>and more </a:t>
            </a:r>
            <a:r>
              <a:rPr lang="en-GB" sz="1000" b="1" dirty="0">
                <a:highlight>
                  <a:srgbClr val="00FFFF"/>
                </a:highlight>
              </a:rPr>
              <a:t>vibrant</a:t>
            </a:r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1000" b="1" dirty="0"/>
          </a:p>
          <a:p>
            <a:pPr algn="ctr"/>
            <a:endParaRPr lang="en-GB" sz="975" b="1" dirty="0"/>
          </a:p>
          <a:p>
            <a:pPr algn="ctr"/>
            <a:endParaRPr lang="en-GB" sz="975" b="1" dirty="0"/>
          </a:p>
          <a:p>
            <a:pPr algn="ctr"/>
            <a:endParaRPr lang="en-GB" sz="975" b="1" dirty="0"/>
          </a:p>
          <a:p>
            <a:pPr algn="ctr"/>
            <a:endParaRPr lang="en-GB" sz="975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00FE1-6D44-4444-976C-5E2412F8F478}"/>
              </a:ext>
            </a:extLst>
          </p:cNvPr>
          <p:cNvSpPr txBox="1"/>
          <p:nvPr/>
        </p:nvSpPr>
        <p:spPr>
          <a:xfrm>
            <a:off x="2510821" y="102062"/>
            <a:ext cx="19630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Composition</a:t>
            </a:r>
          </a:p>
          <a:p>
            <a:pPr algn="ctr"/>
            <a:r>
              <a:rPr lang="en-GB" sz="1100" dirty="0"/>
              <a:t>Composition is the </a:t>
            </a:r>
            <a:r>
              <a:rPr lang="en-GB" sz="1100" b="1" dirty="0">
                <a:highlight>
                  <a:srgbClr val="00FFFF"/>
                </a:highlight>
              </a:rPr>
              <a:t>arrangement or placement </a:t>
            </a:r>
            <a:r>
              <a:rPr lang="en-GB" sz="1100" dirty="0"/>
              <a:t>of visual elements in a piece of artwork.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DE2E4-A86A-4640-B4A1-283B6747D8D5}"/>
              </a:ext>
            </a:extLst>
          </p:cNvPr>
          <p:cNvSpPr txBox="1"/>
          <p:nvPr/>
        </p:nvSpPr>
        <p:spPr>
          <a:xfrm>
            <a:off x="7493700" y="5866143"/>
            <a:ext cx="2316506" cy="8617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Formal Elements of Art</a:t>
            </a:r>
          </a:p>
          <a:p>
            <a:pPr algn="ctr"/>
            <a:r>
              <a:rPr lang="en-GB" sz="1200" b="1" dirty="0"/>
              <a:t>COLOUR             LINE           TONE</a:t>
            </a:r>
          </a:p>
          <a:p>
            <a:pPr algn="ctr"/>
            <a:r>
              <a:rPr lang="en-GB" sz="1200" b="1" dirty="0"/>
              <a:t>TEXTURE     SHAPE      PATTERN</a:t>
            </a:r>
          </a:p>
          <a:p>
            <a:pPr algn="ctr"/>
            <a:r>
              <a:rPr lang="en-GB" sz="1200" b="1" dirty="0"/>
              <a:t>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C50CC8-963C-4CC6-B95C-6E343A99FD62}"/>
              </a:ext>
            </a:extLst>
          </p:cNvPr>
          <p:cNvSpPr txBox="1"/>
          <p:nvPr/>
        </p:nvSpPr>
        <p:spPr>
          <a:xfrm>
            <a:off x="2480761" y="2761195"/>
            <a:ext cx="1993089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Line Drawing</a:t>
            </a: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693C42-F572-4914-A59F-E0CA11695012}"/>
              </a:ext>
            </a:extLst>
          </p:cNvPr>
          <p:cNvSpPr txBox="1"/>
          <p:nvPr/>
        </p:nvSpPr>
        <p:spPr>
          <a:xfrm>
            <a:off x="4533159" y="2733476"/>
            <a:ext cx="1907612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/>
            <a:r>
              <a:rPr lang="en-GB" sz="1400" b="1" dirty="0">
                <a:highlight>
                  <a:srgbClr val="FFFF00"/>
                </a:highlight>
              </a:rPr>
              <a:t>Grid Drawing Method</a:t>
            </a: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6D3E24-67F0-44FE-B619-351531BADB00}"/>
              </a:ext>
            </a:extLst>
          </p:cNvPr>
          <p:cNvSpPr txBox="1"/>
          <p:nvPr/>
        </p:nvSpPr>
        <p:spPr>
          <a:xfrm>
            <a:off x="2496034" y="3180685"/>
            <a:ext cx="9252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900" dirty="0"/>
              <a:t>A drawing done exclusively in line, providing gradations in tone entirely through variations in </a:t>
            </a:r>
            <a:r>
              <a:rPr lang="en-GB" sz="900" b="1" dirty="0"/>
              <a:t>width and density (no colour, tone or texture)</a:t>
            </a:r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71A69-22EA-4DEF-87C8-C9DA898F5786}"/>
              </a:ext>
            </a:extLst>
          </p:cNvPr>
          <p:cNvSpPr txBox="1"/>
          <p:nvPr/>
        </p:nvSpPr>
        <p:spPr>
          <a:xfrm>
            <a:off x="6440771" y="5780929"/>
            <a:ext cx="128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highlight>
                  <a:srgbClr val="FFFF00"/>
                </a:highlight>
              </a:rPr>
              <a:t>Pop Art style</a:t>
            </a:r>
          </a:p>
        </p:txBody>
      </p:sp>
      <p:pic>
        <p:nvPicPr>
          <p:cNvPr id="1026" name="Picture 2" descr="BCHS_SHIELD_ONLY_Full_Colour">
            <a:extLst>
              <a:ext uri="{FF2B5EF4-FFF2-40B4-BE49-F238E27FC236}">
                <a16:creationId xmlns:a16="http://schemas.microsoft.com/office/drawing/2014/main" id="{CC620C57-B150-4E47-ACB2-169E094A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94" y="225232"/>
            <a:ext cx="767143" cy="9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Drawings — Michael Craig-Martin">
            <a:extLst>
              <a:ext uri="{FF2B5EF4-FFF2-40B4-BE49-F238E27FC236}">
                <a16:creationId xmlns:a16="http://schemas.microsoft.com/office/drawing/2014/main" id="{E069EF78-8ED3-4853-9A53-CC9F0BEC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21690"/>
          <a:stretch/>
        </p:blipFill>
        <p:spPr bwMode="auto">
          <a:xfrm>
            <a:off x="3328080" y="3180685"/>
            <a:ext cx="1058409" cy="16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6A573C6-5598-4A1D-BDDB-A7916B6E0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9742"/>
              </p:ext>
            </p:extLst>
          </p:nvPr>
        </p:nvGraphicFramePr>
        <p:xfrm>
          <a:off x="88781" y="5091290"/>
          <a:ext cx="6328581" cy="174366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90164">
                  <a:extLst>
                    <a:ext uri="{9D8B030D-6E8A-4147-A177-3AD203B41FA5}">
                      <a16:colId xmlns:a16="http://schemas.microsoft.com/office/drawing/2014/main" val="3222859440"/>
                    </a:ext>
                  </a:extLst>
                </a:gridCol>
                <a:gridCol w="5238417">
                  <a:extLst>
                    <a:ext uri="{9D8B030D-6E8A-4147-A177-3AD203B41FA5}">
                      <a16:colId xmlns:a16="http://schemas.microsoft.com/office/drawing/2014/main" val="1741666980"/>
                    </a:ext>
                  </a:extLst>
                </a:gridCol>
              </a:tblGrid>
              <a:tr h="224683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Key Terms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" marB="37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41386"/>
                  </a:ext>
                </a:extLst>
              </a:tr>
              <a:tr h="213135">
                <a:tc>
                  <a:txBody>
                    <a:bodyPr/>
                    <a:lstStyle/>
                    <a:p>
                      <a:r>
                        <a:rPr lang="en-GB" sz="1200" b="1" dirty="0"/>
                        <a:t>Media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substance that artists use to make artwork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1269353634"/>
                  </a:ext>
                </a:extLst>
              </a:tr>
              <a:tr h="213135">
                <a:tc>
                  <a:txBody>
                    <a:bodyPr/>
                    <a:lstStyle/>
                    <a:p>
                      <a:r>
                        <a:rPr lang="en-GB" sz="1200" b="1" dirty="0"/>
                        <a:t>Materials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same as media but it can include the basis for artwork </a:t>
                      </a:r>
                      <a:r>
                        <a:rPr lang="en-GB" sz="1000" dirty="0" err="1"/>
                        <a:t>eg</a:t>
                      </a:r>
                      <a:r>
                        <a:rPr lang="en-GB" sz="1000" dirty="0"/>
                        <a:t> canvas, paper, clay.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3524113872"/>
                  </a:ext>
                </a:extLst>
              </a:tr>
              <a:tr h="213135">
                <a:tc>
                  <a:txBody>
                    <a:bodyPr/>
                    <a:lstStyle/>
                    <a:p>
                      <a:r>
                        <a:rPr lang="en-GB" sz="1200" b="1" dirty="0"/>
                        <a:t>Processes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creative journey of what you do to develop your artwork from beginning to end.  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415759617"/>
                  </a:ext>
                </a:extLst>
              </a:tr>
              <a:tr h="333223">
                <a:tc>
                  <a:txBody>
                    <a:bodyPr/>
                    <a:lstStyle/>
                    <a:p>
                      <a:r>
                        <a:rPr lang="en-GB" sz="1200" b="1" dirty="0"/>
                        <a:t>Techniques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method, procedure or way that something is done </a:t>
                      </a:r>
                      <a:r>
                        <a:rPr lang="en-GB" sz="1000" dirty="0" err="1"/>
                        <a:t>eg</a:t>
                      </a:r>
                      <a:r>
                        <a:rPr lang="en-GB" sz="1000" dirty="0"/>
                        <a:t> drawing, painting or printing are all different techniques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3784215685"/>
                  </a:ext>
                </a:extLst>
              </a:tr>
              <a:tr h="213135">
                <a:tc>
                  <a:txBody>
                    <a:bodyPr/>
                    <a:lstStyle/>
                    <a:p>
                      <a:r>
                        <a:rPr lang="en-GB" sz="1200" b="1" dirty="0"/>
                        <a:t>Design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plan for the construction of an object or the preliminary planning to solve any problems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1123011359"/>
                  </a:ext>
                </a:extLst>
              </a:tr>
              <a:tr h="333223">
                <a:tc>
                  <a:txBody>
                    <a:bodyPr/>
                    <a:lstStyle/>
                    <a:p>
                      <a:r>
                        <a:rPr lang="en-GB" sz="1200" b="1" dirty="0"/>
                        <a:t>Refine</a:t>
                      </a:r>
                    </a:p>
                  </a:txBody>
                  <a:tcPr marL="74295" marR="74295" marT="371" marB="37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To make small changes which improve the idea in some way. Adapt, modify, transform or correct your work. </a:t>
                      </a:r>
                    </a:p>
                  </a:txBody>
                  <a:tcPr marL="74295" marR="74295" marT="371" marB="371"/>
                </a:tc>
                <a:extLst>
                  <a:ext uri="{0D108BD9-81ED-4DB2-BD59-A6C34878D82A}">
                    <a16:rowId xmlns:a16="http://schemas.microsoft.com/office/drawing/2014/main" val="1624979198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0A43D2E6-0FAF-458F-9E8B-EE55707DFE11}"/>
              </a:ext>
            </a:extLst>
          </p:cNvPr>
          <p:cNvSpPr/>
          <p:nvPr/>
        </p:nvSpPr>
        <p:spPr>
          <a:xfrm>
            <a:off x="6514271" y="102062"/>
            <a:ext cx="3246173" cy="2971491"/>
          </a:xfrm>
          <a:custGeom>
            <a:avLst/>
            <a:gdLst>
              <a:gd name="connsiteX0" fmla="*/ 0 w 3246173"/>
              <a:gd name="connsiteY0" fmla="*/ 0 h 2971491"/>
              <a:gd name="connsiteX1" fmla="*/ 508567 w 3246173"/>
              <a:gd name="connsiteY1" fmla="*/ 0 h 2971491"/>
              <a:gd name="connsiteX2" fmla="*/ 1017134 w 3246173"/>
              <a:gd name="connsiteY2" fmla="*/ 0 h 2971491"/>
              <a:gd name="connsiteX3" fmla="*/ 1558163 w 3246173"/>
              <a:gd name="connsiteY3" fmla="*/ 0 h 2971491"/>
              <a:gd name="connsiteX4" fmla="*/ 2001807 w 3246173"/>
              <a:gd name="connsiteY4" fmla="*/ 0 h 2971491"/>
              <a:gd name="connsiteX5" fmla="*/ 2445450 w 3246173"/>
              <a:gd name="connsiteY5" fmla="*/ 0 h 2971491"/>
              <a:gd name="connsiteX6" fmla="*/ 3246173 w 3246173"/>
              <a:gd name="connsiteY6" fmla="*/ 0 h 2971491"/>
              <a:gd name="connsiteX7" fmla="*/ 3246173 w 3246173"/>
              <a:gd name="connsiteY7" fmla="*/ 564583 h 2971491"/>
              <a:gd name="connsiteX8" fmla="*/ 3246173 w 3246173"/>
              <a:gd name="connsiteY8" fmla="*/ 1188596 h 2971491"/>
              <a:gd name="connsiteX9" fmla="*/ 3246173 w 3246173"/>
              <a:gd name="connsiteY9" fmla="*/ 1782895 h 2971491"/>
              <a:gd name="connsiteX10" fmla="*/ 3246173 w 3246173"/>
              <a:gd name="connsiteY10" fmla="*/ 2436623 h 2971491"/>
              <a:gd name="connsiteX11" fmla="*/ 3246173 w 3246173"/>
              <a:gd name="connsiteY11" fmla="*/ 2971491 h 2971491"/>
              <a:gd name="connsiteX12" fmla="*/ 2672682 w 3246173"/>
              <a:gd name="connsiteY12" fmla="*/ 2971491 h 2971491"/>
              <a:gd name="connsiteX13" fmla="*/ 2164115 w 3246173"/>
              <a:gd name="connsiteY13" fmla="*/ 2971491 h 2971491"/>
              <a:gd name="connsiteX14" fmla="*/ 1590625 w 3246173"/>
              <a:gd name="connsiteY14" fmla="*/ 2971491 h 2971491"/>
              <a:gd name="connsiteX15" fmla="*/ 1146981 w 3246173"/>
              <a:gd name="connsiteY15" fmla="*/ 2971491 h 2971491"/>
              <a:gd name="connsiteX16" fmla="*/ 670876 w 3246173"/>
              <a:gd name="connsiteY16" fmla="*/ 2971491 h 2971491"/>
              <a:gd name="connsiteX17" fmla="*/ 0 w 3246173"/>
              <a:gd name="connsiteY17" fmla="*/ 2971491 h 2971491"/>
              <a:gd name="connsiteX18" fmla="*/ 0 w 3246173"/>
              <a:gd name="connsiteY18" fmla="*/ 2466338 h 2971491"/>
              <a:gd name="connsiteX19" fmla="*/ 0 w 3246173"/>
              <a:gd name="connsiteY19" fmla="*/ 1931469 h 2971491"/>
              <a:gd name="connsiteX20" fmla="*/ 0 w 3246173"/>
              <a:gd name="connsiteY20" fmla="*/ 1337171 h 2971491"/>
              <a:gd name="connsiteX21" fmla="*/ 0 w 3246173"/>
              <a:gd name="connsiteY21" fmla="*/ 832017 h 2971491"/>
              <a:gd name="connsiteX22" fmla="*/ 0 w 3246173"/>
              <a:gd name="connsiteY22" fmla="*/ 0 h 297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46173" h="2971491" extrusionOk="0">
                <a:moveTo>
                  <a:pt x="0" y="0"/>
                </a:moveTo>
                <a:cubicBezTo>
                  <a:pt x="248132" y="-59316"/>
                  <a:pt x="293726" y="19888"/>
                  <a:pt x="508567" y="0"/>
                </a:cubicBezTo>
                <a:cubicBezTo>
                  <a:pt x="723408" y="-19888"/>
                  <a:pt x="841227" y="40506"/>
                  <a:pt x="1017134" y="0"/>
                </a:cubicBezTo>
                <a:cubicBezTo>
                  <a:pt x="1193041" y="-40506"/>
                  <a:pt x="1354207" y="13287"/>
                  <a:pt x="1558163" y="0"/>
                </a:cubicBezTo>
                <a:cubicBezTo>
                  <a:pt x="1762119" y="-13287"/>
                  <a:pt x="1780105" y="17357"/>
                  <a:pt x="2001807" y="0"/>
                </a:cubicBezTo>
                <a:cubicBezTo>
                  <a:pt x="2223509" y="-17357"/>
                  <a:pt x="2254057" y="43402"/>
                  <a:pt x="2445450" y="0"/>
                </a:cubicBezTo>
                <a:cubicBezTo>
                  <a:pt x="2636843" y="-43402"/>
                  <a:pt x="2952030" y="6133"/>
                  <a:pt x="3246173" y="0"/>
                </a:cubicBezTo>
                <a:cubicBezTo>
                  <a:pt x="3302310" y="237076"/>
                  <a:pt x="3223172" y="438896"/>
                  <a:pt x="3246173" y="564583"/>
                </a:cubicBezTo>
                <a:cubicBezTo>
                  <a:pt x="3269174" y="690270"/>
                  <a:pt x="3220551" y="1029829"/>
                  <a:pt x="3246173" y="1188596"/>
                </a:cubicBezTo>
                <a:cubicBezTo>
                  <a:pt x="3271795" y="1347363"/>
                  <a:pt x="3200612" y="1598908"/>
                  <a:pt x="3246173" y="1782895"/>
                </a:cubicBezTo>
                <a:cubicBezTo>
                  <a:pt x="3291734" y="1966882"/>
                  <a:pt x="3191133" y="2118142"/>
                  <a:pt x="3246173" y="2436623"/>
                </a:cubicBezTo>
                <a:cubicBezTo>
                  <a:pt x="3301213" y="2755104"/>
                  <a:pt x="3242280" y="2830743"/>
                  <a:pt x="3246173" y="2971491"/>
                </a:cubicBezTo>
                <a:cubicBezTo>
                  <a:pt x="3113574" y="3018732"/>
                  <a:pt x="2817541" y="2956254"/>
                  <a:pt x="2672682" y="2971491"/>
                </a:cubicBezTo>
                <a:cubicBezTo>
                  <a:pt x="2527823" y="2986728"/>
                  <a:pt x="2331711" y="2949392"/>
                  <a:pt x="2164115" y="2971491"/>
                </a:cubicBezTo>
                <a:cubicBezTo>
                  <a:pt x="1996519" y="2993590"/>
                  <a:pt x="1773392" y="2964982"/>
                  <a:pt x="1590625" y="2971491"/>
                </a:cubicBezTo>
                <a:cubicBezTo>
                  <a:pt x="1407858" y="2978000"/>
                  <a:pt x="1294707" y="2944527"/>
                  <a:pt x="1146981" y="2971491"/>
                </a:cubicBezTo>
                <a:cubicBezTo>
                  <a:pt x="999255" y="2998455"/>
                  <a:pt x="829782" y="2916310"/>
                  <a:pt x="670876" y="2971491"/>
                </a:cubicBezTo>
                <a:cubicBezTo>
                  <a:pt x="511970" y="3026672"/>
                  <a:pt x="141914" y="2900485"/>
                  <a:pt x="0" y="2971491"/>
                </a:cubicBezTo>
                <a:cubicBezTo>
                  <a:pt x="-19448" y="2723449"/>
                  <a:pt x="12754" y="2661330"/>
                  <a:pt x="0" y="2466338"/>
                </a:cubicBezTo>
                <a:cubicBezTo>
                  <a:pt x="-12754" y="2271346"/>
                  <a:pt x="27328" y="2100293"/>
                  <a:pt x="0" y="1931469"/>
                </a:cubicBezTo>
                <a:cubicBezTo>
                  <a:pt x="-27328" y="1762645"/>
                  <a:pt x="64699" y="1533948"/>
                  <a:pt x="0" y="1337171"/>
                </a:cubicBezTo>
                <a:cubicBezTo>
                  <a:pt x="-64699" y="1140394"/>
                  <a:pt x="4289" y="967874"/>
                  <a:pt x="0" y="832017"/>
                </a:cubicBezTo>
                <a:cubicBezTo>
                  <a:pt x="-4289" y="696160"/>
                  <a:pt x="15905" y="24483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6560651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DC5E83-2907-4638-BBBE-65C63B16234C}"/>
              </a:ext>
            </a:extLst>
          </p:cNvPr>
          <p:cNvSpPr txBox="1"/>
          <p:nvPr/>
        </p:nvSpPr>
        <p:spPr>
          <a:xfrm>
            <a:off x="6603277" y="204383"/>
            <a:ext cx="22228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highlight>
                  <a:srgbClr val="FFFF00"/>
                </a:highlight>
              </a:rPr>
              <a:t>Monoprinting</a:t>
            </a:r>
            <a:endParaRPr lang="en-GB" sz="1400" b="1" dirty="0">
              <a:highlight>
                <a:srgbClr val="FFFF00"/>
              </a:highlight>
            </a:endParaRPr>
          </a:p>
          <a:p>
            <a:pPr algn="ctr"/>
            <a:r>
              <a:rPr lang="en-GB" sz="1200" dirty="0"/>
              <a:t>A technique which is known as the </a:t>
            </a:r>
            <a:r>
              <a:rPr lang="en-GB" sz="1200" dirty="0">
                <a:highlight>
                  <a:srgbClr val="00FFFF"/>
                </a:highlight>
              </a:rPr>
              <a:t>most painterly among printmaking </a:t>
            </a:r>
            <a:r>
              <a:rPr lang="en-GB" sz="1200" dirty="0"/>
              <a:t>as it is essentially printed painting. It has lines and images that can only be made </a:t>
            </a:r>
          </a:p>
          <a:p>
            <a:pPr algn="ctr"/>
            <a:r>
              <a:rPr lang="en-GB" sz="1200" dirty="0">
                <a:highlight>
                  <a:srgbClr val="00FFFF"/>
                </a:highlight>
              </a:rPr>
              <a:t>once = </a:t>
            </a:r>
            <a:r>
              <a:rPr lang="en-GB" sz="1200" b="1" dirty="0">
                <a:highlight>
                  <a:srgbClr val="00FFFF"/>
                </a:highlight>
              </a:rPr>
              <a:t>MONO</a:t>
            </a: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r>
              <a:rPr lang="en-GB" sz="11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GB" sz="1100" dirty="0"/>
          </a:p>
        </p:txBody>
      </p:sp>
      <p:pic>
        <p:nvPicPr>
          <p:cNvPr id="3" name="Picture 2" descr="Color Wheel Chart &amp;amp; Basic Color Theory">
            <a:extLst>
              <a:ext uri="{FF2B5EF4-FFF2-40B4-BE49-F238E27FC236}">
                <a16:creationId xmlns:a16="http://schemas.microsoft.com/office/drawing/2014/main" id="{34C8822E-3D05-451F-A1C8-B136F165F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67840" r="-667" b="15059"/>
          <a:stretch/>
        </p:blipFill>
        <p:spPr bwMode="auto">
          <a:xfrm rot="10800000">
            <a:off x="168964" y="4386464"/>
            <a:ext cx="2140632" cy="6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Secret to Using Complementary Colors Effectively">
            <a:extLst>
              <a:ext uri="{FF2B5EF4-FFF2-40B4-BE49-F238E27FC236}">
                <a16:creationId xmlns:a16="http://schemas.microsoft.com/office/drawing/2014/main" id="{AABC30B8-C734-4EE6-8B8B-962881D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8" y="3055571"/>
            <a:ext cx="1479127" cy="13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stethoscope&#10;&#10;Description automatically generated with medium confidence">
            <a:extLst>
              <a:ext uri="{FF2B5EF4-FFF2-40B4-BE49-F238E27FC236}">
                <a16:creationId xmlns:a16="http://schemas.microsoft.com/office/drawing/2014/main" id="{E053CD96-F096-42D9-8DB6-8DF072EDF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14270" y="6049386"/>
            <a:ext cx="791533" cy="73153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75A244A-C38C-4799-EAA5-1EA527F1E8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25563" r="39800" b="5311"/>
          <a:stretch/>
        </p:blipFill>
        <p:spPr>
          <a:xfrm>
            <a:off x="7582682" y="3580803"/>
            <a:ext cx="1030733" cy="1945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EE20AF-B486-B6FB-566C-D255CCCCEDFD}"/>
              </a:ext>
            </a:extLst>
          </p:cNvPr>
          <p:cNvSpPr txBox="1"/>
          <p:nvPr/>
        </p:nvSpPr>
        <p:spPr>
          <a:xfrm>
            <a:off x="6603277" y="3472070"/>
            <a:ext cx="97940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/>
              <a:t>Translucent</a:t>
            </a:r>
          </a:p>
          <a:p>
            <a:endParaRPr lang="en-GB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letting light through.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Seeing through to the other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Less rich in 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Add more water to the brush.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A02F5-E4F9-C7EF-DAC9-7573BE7F18FB}"/>
              </a:ext>
            </a:extLst>
          </p:cNvPr>
          <p:cNvSpPr txBox="1"/>
          <p:nvPr/>
        </p:nvSpPr>
        <p:spPr>
          <a:xfrm>
            <a:off x="8632803" y="3461535"/>
            <a:ext cx="10307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/>
              <a:t>Opaque</a:t>
            </a:r>
          </a:p>
          <a:p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not letting light 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Hard to see 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more rich in 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Add more paint to the brush</a:t>
            </a:r>
          </a:p>
          <a:p>
            <a:endParaRPr lang="en-GB" sz="1000" b="1" dirty="0"/>
          </a:p>
          <a:p>
            <a:endParaRPr lang="en-GB" b="1" dirty="0"/>
          </a:p>
        </p:txBody>
      </p:sp>
      <p:pic>
        <p:nvPicPr>
          <p:cNvPr id="18" name="Picture 17" descr="A picture containing text, footwear&#10;&#10;Description automatically generated">
            <a:extLst>
              <a:ext uri="{FF2B5EF4-FFF2-40B4-BE49-F238E27FC236}">
                <a16:creationId xmlns:a16="http://schemas.microsoft.com/office/drawing/2014/main" id="{6B352517-51F7-A00E-60A8-3F716FC80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42" y="1599692"/>
            <a:ext cx="1473842" cy="1389170"/>
          </a:xfrm>
          <a:prstGeom prst="rect">
            <a:avLst/>
          </a:prstGeom>
        </p:spPr>
      </p:pic>
      <p:pic>
        <p:nvPicPr>
          <p:cNvPr id="23" name="Picture 2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9637843-52E3-053A-A239-206F32635F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t="5394" r="18686" b="3739"/>
          <a:stretch/>
        </p:blipFill>
        <p:spPr>
          <a:xfrm>
            <a:off x="4656130" y="3006718"/>
            <a:ext cx="1489392" cy="1935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3F3A2-EF86-443C-B693-2C5EEAD2DB20}"/>
              </a:ext>
            </a:extLst>
          </p:cNvPr>
          <p:cNvSpPr txBox="1"/>
          <p:nvPr/>
        </p:nvSpPr>
        <p:spPr>
          <a:xfrm>
            <a:off x="5406887" y="4328449"/>
            <a:ext cx="93948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Method = Draw one square at a time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159FC-47AF-1F02-AA67-496929155FDD}"/>
              </a:ext>
            </a:extLst>
          </p:cNvPr>
          <p:cNvSpPr txBox="1"/>
          <p:nvPr/>
        </p:nvSpPr>
        <p:spPr>
          <a:xfrm>
            <a:off x="4615379" y="26452"/>
            <a:ext cx="1810396" cy="26622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highlight>
                  <a:srgbClr val="FFFF00"/>
                </a:highlight>
              </a:rPr>
              <a:t>Observational </a:t>
            </a:r>
            <a:r>
              <a:rPr lang="en-GB" sz="1400" b="1" dirty="0">
                <a:highlight>
                  <a:srgbClr val="FFFF00"/>
                </a:highlight>
              </a:rPr>
              <a:t>Drawings</a:t>
            </a: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  <a:p>
            <a:pPr algn="ctr"/>
            <a:r>
              <a:rPr lang="en-GB" sz="1100" dirty="0"/>
              <a:t>Observational drawing is </a:t>
            </a:r>
            <a:r>
              <a:rPr lang="en-GB" sz="1100" b="1" dirty="0">
                <a:highlight>
                  <a:srgbClr val="00FFFF"/>
                </a:highlight>
              </a:rPr>
              <a:t>drawing what you can see directly in front of you, sometimes known as from a primary source</a:t>
            </a:r>
          </a:p>
          <a:p>
            <a:pPr algn="ctr"/>
            <a:endParaRPr lang="en-GB" sz="1400" b="1" dirty="0">
              <a:highlight>
                <a:srgbClr val="FFFF00"/>
              </a:highlight>
            </a:endParaRPr>
          </a:p>
        </p:txBody>
      </p:sp>
      <p:pic>
        <p:nvPicPr>
          <p:cNvPr id="17" name="Picture 16" descr="A picture containing sketch, drawing, art&#10;&#10;Description automatically generated">
            <a:extLst>
              <a:ext uri="{FF2B5EF4-FFF2-40B4-BE49-F238E27FC236}">
                <a16:creationId xmlns:a16="http://schemas.microsoft.com/office/drawing/2014/main" id="{5CF9D4E1-B7AA-5B2A-7023-E5548FB22C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/>
          <a:stretch/>
        </p:blipFill>
        <p:spPr>
          <a:xfrm>
            <a:off x="2604625" y="1091545"/>
            <a:ext cx="1777102" cy="1458198"/>
          </a:xfrm>
          <a:prstGeom prst="rect">
            <a:avLst/>
          </a:prstGeom>
        </p:spPr>
      </p:pic>
      <p:pic>
        <p:nvPicPr>
          <p:cNvPr id="22" name="Picture 21" descr="A picture containing sketch, black and white, tool, plane&#10;&#10;Description automatically generated">
            <a:extLst>
              <a:ext uri="{FF2B5EF4-FFF2-40B4-BE49-F238E27FC236}">
                <a16:creationId xmlns:a16="http://schemas.microsoft.com/office/drawing/2014/main" id="{94534524-35D3-E615-CB54-C8D639CC1A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75" y="546349"/>
            <a:ext cx="1621173" cy="992852"/>
          </a:xfrm>
          <a:prstGeom prst="rect">
            <a:avLst/>
          </a:prstGeom>
        </p:spPr>
      </p:pic>
      <p:pic>
        <p:nvPicPr>
          <p:cNvPr id="26" name="Picture 25" descr="A drawing of a camera on a wood surface&#10;&#10;Description automatically generated">
            <a:extLst>
              <a:ext uri="{FF2B5EF4-FFF2-40B4-BE49-F238E27FC236}">
                <a16:creationId xmlns:a16="http://schemas.microsoft.com/office/drawing/2014/main" id="{6B7F1969-D717-4F15-8091-8333BC85A7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21850" r="25245" b="28968"/>
          <a:stretch/>
        </p:blipFill>
        <p:spPr>
          <a:xfrm>
            <a:off x="8235380" y="1599692"/>
            <a:ext cx="1428155" cy="13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0163402-294D-47EE-A59B-83F62648B3B4}"/>
              </a:ext>
            </a:extLst>
          </p:cNvPr>
          <p:cNvSpPr txBox="1"/>
          <p:nvPr/>
        </p:nvSpPr>
        <p:spPr>
          <a:xfrm>
            <a:off x="1866770" y="563475"/>
            <a:ext cx="3028261" cy="1668214"/>
          </a:xfrm>
          <a:custGeom>
            <a:avLst/>
            <a:gdLst>
              <a:gd name="connsiteX0" fmla="*/ 0 w 3028261"/>
              <a:gd name="connsiteY0" fmla="*/ 0 h 1668214"/>
              <a:gd name="connsiteX1" fmla="*/ 635935 w 3028261"/>
              <a:gd name="connsiteY1" fmla="*/ 0 h 1668214"/>
              <a:gd name="connsiteX2" fmla="*/ 1150739 w 3028261"/>
              <a:gd name="connsiteY2" fmla="*/ 0 h 1668214"/>
              <a:gd name="connsiteX3" fmla="*/ 1665544 w 3028261"/>
              <a:gd name="connsiteY3" fmla="*/ 0 h 1668214"/>
              <a:gd name="connsiteX4" fmla="*/ 2271196 w 3028261"/>
              <a:gd name="connsiteY4" fmla="*/ 0 h 1668214"/>
              <a:gd name="connsiteX5" fmla="*/ 3028261 w 3028261"/>
              <a:gd name="connsiteY5" fmla="*/ 0 h 1668214"/>
              <a:gd name="connsiteX6" fmla="*/ 3028261 w 3028261"/>
              <a:gd name="connsiteY6" fmla="*/ 589436 h 1668214"/>
              <a:gd name="connsiteX7" fmla="*/ 3028261 w 3028261"/>
              <a:gd name="connsiteY7" fmla="*/ 1112143 h 1668214"/>
              <a:gd name="connsiteX8" fmla="*/ 3028261 w 3028261"/>
              <a:gd name="connsiteY8" fmla="*/ 1668214 h 1668214"/>
              <a:gd name="connsiteX9" fmla="*/ 2513457 w 3028261"/>
              <a:gd name="connsiteY9" fmla="*/ 1668214 h 1668214"/>
              <a:gd name="connsiteX10" fmla="*/ 1877522 w 3028261"/>
              <a:gd name="connsiteY10" fmla="*/ 1668214 h 1668214"/>
              <a:gd name="connsiteX11" fmla="*/ 1362717 w 3028261"/>
              <a:gd name="connsiteY11" fmla="*/ 1668214 h 1668214"/>
              <a:gd name="connsiteX12" fmla="*/ 787348 w 3028261"/>
              <a:gd name="connsiteY12" fmla="*/ 1668214 h 1668214"/>
              <a:gd name="connsiteX13" fmla="*/ 0 w 3028261"/>
              <a:gd name="connsiteY13" fmla="*/ 1668214 h 1668214"/>
              <a:gd name="connsiteX14" fmla="*/ 0 w 3028261"/>
              <a:gd name="connsiteY14" fmla="*/ 1095461 h 1668214"/>
              <a:gd name="connsiteX15" fmla="*/ 0 w 3028261"/>
              <a:gd name="connsiteY15" fmla="*/ 556071 h 1668214"/>
              <a:gd name="connsiteX16" fmla="*/ 0 w 3028261"/>
              <a:gd name="connsiteY16" fmla="*/ 0 h 166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8261" h="1668214" fill="none" extrusionOk="0">
                <a:moveTo>
                  <a:pt x="0" y="0"/>
                </a:moveTo>
                <a:cubicBezTo>
                  <a:pt x="272159" y="-14771"/>
                  <a:pt x="403195" y="-19408"/>
                  <a:pt x="635935" y="0"/>
                </a:cubicBezTo>
                <a:cubicBezTo>
                  <a:pt x="868675" y="19408"/>
                  <a:pt x="1010962" y="-23331"/>
                  <a:pt x="1150739" y="0"/>
                </a:cubicBezTo>
                <a:cubicBezTo>
                  <a:pt x="1290516" y="23331"/>
                  <a:pt x="1501594" y="11890"/>
                  <a:pt x="1665544" y="0"/>
                </a:cubicBezTo>
                <a:cubicBezTo>
                  <a:pt x="1829494" y="-11890"/>
                  <a:pt x="1978452" y="-27040"/>
                  <a:pt x="2271196" y="0"/>
                </a:cubicBezTo>
                <a:cubicBezTo>
                  <a:pt x="2563940" y="27040"/>
                  <a:pt x="2742220" y="-2964"/>
                  <a:pt x="3028261" y="0"/>
                </a:cubicBezTo>
                <a:cubicBezTo>
                  <a:pt x="3012467" y="134505"/>
                  <a:pt x="3054198" y="432037"/>
                  <a:pt x="3028261" y="589436"/>
                </a:cubicBezTo>
                <a:cubicBezTo>
                  <a:pt x="3002324" y="746835"/>
                  <a:pt x="3013635" y="993298"/>
                  <a:pt x="3028261" y="1112143"/>
                </a:cubicBezTo>
                <a:cubicBezTo>
                  <a:pt x="3042887" y="1230988"/>
                  <a:pt x="3026595" y="1530747"/>
                  <a:pt x="3028261" y="1668214"/>
                </a:cubicBezTo>
                <a:cubicBezTo>
                  <a:pt x="2918460" y="1645100"/>
                  <a:pt x="2767216" y="1655952"/>
                  <a:pt x="2513457" y="1668214"/>
                </a:cubicBezTo>
                <a:cubicBezTo>
                  <a:pt x="2259698" y="1680476"/>
                  <a:pt x="2008999" y="1656535"/>
                  <a:pt x="1877522" y="1668214"/>
                </a:cubicBezTo>
                <a:cubicBezTo>
                  <a:pt x="1746046" y="1679893"/>
                  <a:pt x="1470710" y="1669867"/>
                  <a:pt x="1362717" y="1668214"/>
                </a:cubicBezTo>
                <a:cubicBezTo>
                  <a:pt x="1254724" y="1666561"/>
                  <a:pt x="1016763" y="1682310"/>
                  <a:pt x="787348" y="1668214"/>
                </a:cubicBezTo>
                <a:cubicBezTo>
                  <a:pt x="557933" y="1654118"/>
                  <a:pt x="183601" y="1637000"/>
                  <a:pt x="0" y="1668214"/>
                </a:cubicBezTo>
                <a:cubicBezTo>
                  <a:pt x="8843" y="1465065"/>
                  <a:pt x="-718" y="1317650"/>
                  <a:pt x="0" y="1095461"/>
                </a:cubicBezTo>
                <a:cubicBezTo>
                  <a:pt x="718" y="873272"/>
                  <a:pt x="-11037" y="754550"/>
                  <a:pt x="0" y="556071"/>
                </a:cubicBezTo>
                <a:cubicBezTo>
                  <a:pt x="11037" y="357592"/>
                  <a:pt x="20290" y="194375"/>
                  <a:pt x="0" y="0"/>
                </a:cubicBezTo>
                <a:close/>
              </a:path>
              <a:path w="3028261" h="1668214" stroke="0" extrusionOk="0">
                <a:moveTo>
                  <a:pt x="0" y="0"/>
                </a:moveTo>
                <a:cubicBezTo>
                  <a:pt x="128727" y="22484"/>
                  <a:pt x="336842" y="31464"/>
                  <a:pt x="635935" y="0"/>
                </a:cubicBezTo>
                <a:cubicBezTo>
                  <a:pt x="935029" y="-31464"/>
                  <a:pt x="959772" y="2399"/>
                  <a:pt x="1150739" y="0"/>
                </a:cubicBezTo>
                <a:cubicBezTo>
                  <a:pt x="1341706" y="-2399"/>
                  <a:pt x="1426899" y="25074"/>
                  <a:pt x="1665544" y="0"/>
                </a:cubicBezTo>
                <a:cubicBezTo>
                  <a:pt x="1904189" y="-25074"/>
                  <a:pt x="1998530" y="-3364"/>
                  <a:pt x="2301478" y="0"/>
                </a:cubicBezTo>
                <a:cubicBezTo>
                  <a:pt x="2604426" y="3364"/>
                  <a:pt x="2690550" y="-24555"/>
                  <a:pt x="3028261" y="0"/>
                </a:cubicBezTo>
                <a:cubicBezTo>
                  <a:pt x="3004235" y="267142"/>
                  <a:pt x="3009206" y="432515"/>
                  <a:pt x="3028261" y="556071"/>
                </a:cubicBezTo>
                <a:cubicBezTo>
                  <a:pt x="3047316" y="679627"/>
                  <a:pt x="3038757" y="846753"/>
                  <a:pt x="3028261" y="1078778"/>
                </a:cubicBezTo>
                <a:cubicBezTo>
                  <a:pt x="3017765" y="1310803"/>
                  <a:pt x="3052718" y="1473212"/>
                  <a:pt x="3028261" y="1668214"/>
                </a:cubicBezTo>
                <a:cubicBezTo>
                  <a:pt x="2726081" y="1654967"/>
                  <a:pt x="2566616" y="1690085"/>
                  <a:pt x="2362044" y="1668214"/>
                </a:cubicBezTo>
                <a:cubicBezTo>
                  <a:pt x="2157472" y="1646343"/>
                  <a:pt x="2033537" y="1657337"/>
                  <a:pt x="1786674" y="1668214"/>
                </a:cubicBezTo>
                <a:cubicBezTo>
                  <a:pt x="1539811" y="1679092"/>
                  <a:pt x="1429080" y="1672770"/>
                  <a:pt x="1241587" y="1668214"/>
                </a:cubicBezTo>
                <a:cubicBezTo>
                  <a:pt x="1054094" y="1663658"/>
                  <a:pt x="800972" y="1654673"/>
                  <a:pt x="635935" y="1668214"/>
                </a:cubicBezTo>
                <a:cubicBezTo>
                  <a:pt x="470898" y="1681755"/>
                  <a:pt x="271704" y="1698275"/>
                  <a:pt x="0" y="1668214"/>
                </a:cubicBezTo>
                <a:cubicBezTo>
                  <a:pt x="-4953" y="1459864"/>
                  <a:pt x="-11099" y="1285851"/>
                  <a:pt x="0" y="1112143"/>
                </a:cubicBezTo>
                <a:cubicBezTo>
                  <a:pt x="11099" y="938435"/>
                  <a:pt x="-4332" y="843737"/>
                  <a:pt x="0" y="589436"/>
                </a:cubicBezTo>
                <a:cubicBezTo>
                  <a:pt x="4332" y="335135"/>
                  <a:pt x="15977" y="2247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1235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</p:txBody>
      </p:sp>
      <p:pic>
        <p:nvPicPr>
          <p:cNvPr id="16" name="Picture 1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E503465B-7F65-4594-B194-48FD5884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34" y="636022"/>
            <a:ext cx="2665068" cy="1499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F885B-6B8D-4E26-9756-890C1B4AFC38}"/>
              </a:ext>
            </a:extLst>
          </p:cNvPr>
          <p:cNvSpPr txBox="1"/>
          <p:nvPr/>
        </p:nvSpPr>
        <p:spPr>
          <a:xfrm>
            <a:off x="376859" y="93469"/>
            <a:ext cx="402700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frican" pitchFamily="2" charset="0"/>
              </a:rPr>
              <a:t>Y9 </a:t>
            </a:r>
            <a:r>
              <a:rPr lang="en-GB" sz="2000">
                <a:solidFill>
                  <a:schemeClr val="bg1"/>
                </a:solidFill>
                <a:latin typeface="African" pitchFamily="2" charset="0"/>
              </a:rPr>
              <a:t>Everyday Objects</a:t>
            </a:r>
            <a:endParaRPr lang="en-GB" sz="2000" dirty="0">
              <a:solidFill>
                <a:schemeClr val="bg1"/>
              </a:solidFill>
              <a:latin typeface="Afric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8F4C-67BE-4E69-ABC9-F909FEA87144}"/>
              </a:ext>
            </a:extLst>
          </p:cNvPr>
          <p:cNvSpPr txBox="1"/>
          <p:nvPr/>
        </p:nvSpPr>
        <p:spPr>
          <a:xfrm>
            <a:off x="100497" y="619365"/>
            <a:ext cx="1697658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Artist Research Page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TWISBOQ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itle -  Artist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Artist info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mages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Artist images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 copy of artist’s 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ackground –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to style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pinion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own opinion of artwork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uote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artist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0FF6C8-F46D-4904-9BC5-89A0605BD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35415"/>
              </p:ext>
            </p:extLst>
          </p:nvPr>
        </p:nvGraphicFramePr>
        <p:xfrm>
          <a:off x="5049909" y="101426"/>
          <a:ext cx="4755595" cy="6734170"/>
        </p:xfrm>
        <a:graphic>
          <a:graphicData uri="http://schemas.openxmlformats.org/drawingml/2006/table">
            <a:tbl>
              <a:tblPr firstRow="1" bandRow="1">
                <a:solidFill>
                  <a:srgbClr val="FFD992"/>
                </a:solidFill>
                <a:effectLst/>
                <a:tableStyleId>{18603FDC-E32A-4AB5-989C-0864C3EAD2B8}</a:tableStyleId>
              </a:tblPr>
              <a:tblGrid>
                <a:gridCol w="1152109">
                  <a:extLst>
                    <a:ext uri="{9D8B030D-6E8A-4147-A177-3AD203B41FA5}">
                      <a16:colId xmlns:a16="http://schemas.microsoft.com/office/drawing/2014/main" val="138942090"/>
                    </a:ext>
                  </a:extLst>
                </a:gridCol>
                <a:gridCol w="3603486">
                  <a:extLst>
                    <a:ext uri="{9D8B030D-6E8A-4147-A177-3AD203B41FA5}">
                      <a16:colId xmlns:a16="http://schemas.microsoft.com/office/drawing/2014/main" val="2540090884"/>
                    </a:ext>
                  </a:extLst>
                </a:gridCol>
              </a:tblGrid>
              <a:tr h="2554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Key Words &amp; Definitions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6157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Acrylic Paint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 plastic, water soluble pigment used for painting. This gives a smooth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opaque effect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97520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Balance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 art principle which refers to the arrangement of elements in an art work. Balance can be either formal symmetrical, informal asymmetrical or radial.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309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Colours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An element of art that refers to "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hue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“ (colour name)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“intensity”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(the brightness) and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“Value”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(light or dark)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91785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Colour wheel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 organisation of colours on a wheel. Used to help understand colour schemes.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176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Composition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 arrangement or placement of the parts of a work of art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887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From the Italian word meaning "drawing" which also implied planning and composing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568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Drawing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Representations on a flat surface usually made with pen, pencil, crayon, chalk or paint with an emphasis on line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17947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Line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An element of art used in drawing, painting and sculpture. A line is the path of a moving point.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480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The element of art that describes a two-dimensional area (height and width).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65854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Pop Art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Art based on modern popular culture and the mass media, especially as a critical or ironic comment on traditional fine art values. What is fashionable/popular in society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478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Vivid 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An intensely deep or bright colour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74028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Garish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Bright, ‘show-off’, loud colours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86842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Everyday Objects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 word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mundane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can be appropriate here, as it can be used to refer to things that are common or ordinary or not very special</a:t>
                      </a:r>
                    </a:p>
                  </a:txBody>
                  <a:tcPr marL="74295" marR="74295" marT="37148" marB="3714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53950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A386A5BD-9D61-49C5-84A2-7656B6B5B4DF}"/>
              </a:ext>
            </a:extLst>
          </p:cNvPr>
          <p:cNvSpPr/>
          <p:nvPr/>
        </p:nvSpPr>
        <p:spPr>
          <a:xfrm rot="1493924" flipV="1">
            <a:off x="1594366" y="897401"/>
            <a:ext cx="520203" cy="1996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9964E-F30E-49B0-886E-CB63401735A5}"/>
              </a:ext>
            </a:extLst>
          </p:cNvPr>
          <p:cNvSpPr txBox="1"/>
          <p:nvPr/>
        </p:nvSpPr>
        <p:spPr>
          <a:xfrm>
            <a:off x="1866770" y="2268712"/>
            <a:ext cx="302826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</a:rPr>
              <a:t>Annotation</a:t>
            </a:r>
            <a:r>
              <a:rPr lang="en-GB" sz="1400" b="1" dirty="0">
                <a:solidFill>
                  <a:prstClr val="black"/>
                </a:solidFill>
              </a:rPr>
              <a:t> = </a:t>
            </a:r>
            <a:r>
              <a:rPr lang="en-GB" sz="1400" dirty="0">
                <a:solidFill>
                  <a:prstClr val="black"/>
                </a:solidFill>
              </a:rPr>
              <a:t>written notes in sketchbook that record your thoughts &amp; explain the thinking behind an idea or analyse a technique or artist</a:t>
            </a:r>
            <a:endParaRPr lang="en-GB" sz="12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A0C515C-6F2B-438E-8139-6EE581EE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65" y="5244562"/>
            <a:ext cx="1535147" cy="1401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A0EB58-2118-85B6-6844-ABD499CE12DD}"/>
              </a:ext>
            </a:extLst>
          </p:cNvPr>
          <p:cNvSpPr txBox="1"/>
          <p:nvPr/>
        </p:nvSpPr>
        <p:spPr>
          <a:xfrm>
            <a:off x="3491761" y="6559739"/>
            <a:ext cx="146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Georgina Luck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1DBA4-DB52-4D67-D093-63E368AE7B43}"/>
              </a:ext>
            </a:extLst>
          </p:cNvPr>
          <p:cNvSpPr txBox="1"/>
          <p:nvPr/>
        </p:nvSpPr>
        <p:spPr>
          <a:xfrm>
            <a:off x="47488" y="3281097"/>
            <a:ext cx="1766274" cy="18466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Careers in Art</a:t>
            </a:r>
          </a:p>
          <a:p>
            <a:pPr algn="ctr"/>
            <a:r>
              <a:rPr lang="en-GB" sz="1200" b="1" dirty="0">
                <a:highlight>
                  <a:srgbClr val="00FFFF"/>
                </a:highlight>
              </a:rPr>
              <a:t>What can I be?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Interior designer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Architect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Illustrator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Art therapist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Photographer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Tattoo artist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Animator &amp; lots more!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9E3A7-6549-4370-902A-D769B7B0D572}"/>
              </a:ext>
            </a:extLst>
          </p:cNvPr>
          <p:cNvSpPr txBox="1"/>
          <p:nvPr/>
        </p:nvSpPr>
        <p:spPr>
          <a:xfrm>
            <a:off x="1441663" y="6556484"/>
            <a:ext cx="155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Andrea Joseph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F8333-CB63-4BEC-A72B-8916B88B24ED}"/>
              </a:ext>
            </a:extLst>
          </p:cNvPr>
          <p:cNvSpPr txBox="1"/>
          <p:nvPr/>
        </p:nvSpPr>
        <p:spPr>
          <a:xfrm>
            <a:off x="-102088" y="6506728"/>
            <a:ext cx="17270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Michael Craig-Martin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DF65F1-F014-197C-A1DE-C50CA917DBA6}"/>
              </a:ext>
            </a:extLst>
          </p:cNvPr>
          <p:cNvSpPr txBox="1"/>
          <p:nvPr/>
        </p:nvSpPr>
        <p:spPr>
          <a:xfrm>
            <a:off x="2566099" y="3350336"/>
            <a:ext cx="1461239" cy="318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Artist links</a:t>
            </a:r>
          </a:p>
        </p:txBody>
      </p:sp>
      <p:pic>
        <p:nvPicPr>
          <p:cNvPr id="15" name="Picture 14" descr="A picture containing text, drawing, sketch, handwriting&#10;&#10;Description automatically generated">
            <a:extLst>
              <a:ext uri="{FF2B5EF4-FFF2-40B4-BE49-F238E27FC236}">
                <a16:creationId xmlns:a16="http://schemas.microsoft.com/office/drawing/2014/main" id="{E0DBE44E-9A6A-9C3B-9CA2-BA6DD8274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1" y="3694894"/>
            <a:ext cx="1514101" cy="1318470"/>
          </a:xfrm>
          <a:prstGeom prst="rect">
            <a:avLst/>
          </a:prstGeom>
        </p:spPr>
      </p:pic>
      <p:pic>
        <p:nvPicPr>
          <p:cNvPr id="21" name="Picture 20" descr="A drawing of a corkscrew&#10;&#10;Description automatically generated with low confidence">
            <a:extLst>
              <a:ext uri="{FF2B5EF4-FFF2-40B4-BE49-F238E27FC236}">
                <a16:creationId xmlns:a16="http://schemas.microsoft.com/office/drawing/2014/main" id="{8174FDB0-AC11-4B89-28BC-12E455932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53" y="3663670"/>
            <a:ext cx="1393798" cy="1303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B202B5-A088-B001-7707-B9526127C132}"/>
              </a:ext>
            </a:extLst>
          </p:cNvPr>
          <p:cNvSpPr txBox="1"/>
          <p:nvPr/>
        </p:nvSpPr>
        <p:spPr>
          <a:xfrm>
            <a:off x="2132422" y="4993886"/>
            <a:ext cx="955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Janice Wu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49E91-F0B0-3C51-CB6F-66D9CD56BA21}"/>
              </a:ext>
            </a:extLst>
          </p:cNvPr>
          <p:cNvSpPr txBox="1"/>
          <p:nvPr/>
        </p:nvSpPr>
        <p:spPr>
          <a:xfrm>
            <a:off x="3640613" y="4967563"/>
            <a:ext cx="89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highlight>
                  <a:srgbClr val="FFFF00"/>
                </a:highlight>
              </a:rPr>
              <a:t>Cath Riley</a:t>
            </a:r>
          </a:p>
        </p:txBody>
      </p:sp>
      <p:pic>
        <p:nvPicPr>
          <p:cNvPr id="27" name="Picture 26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8AEECB42-1C7E-0BC0-ED60-6075CBF5E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5" y="5244562"/>
            <a:ext cx="1234297" cy="1236874"/>
          </a:xfrm>
          <a:prstGeom prst="rect">
            <a:avLst/>
          </a:prstGeom>
        </p:spPr>
      </p:pic>
      <p:pic>
        <p:nvPicPr>
          <p:cNvPr id="30" name="Picture 29" descr="A picture containing text, bottle, food&#10;&#10;Description automatically generated">
            <a:extLst>
              <a:ext uri="{FF2B5EF4-FFF2-40B4-BE49-F238E27FC236}">
                <a16:creationId xmlns:a16="http://schemas.microsoft.com/office/drawing/2014/main" id="{9F8BEBD2-7C4B-B2B1-322B-C7D574543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1" y="5244562"/>
            <a:ext cx="1790034" cy="14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A8C1E827A394BBA5E79BEF4F788A7" ma:contentTypeVersion="15" ma:contentTypeDescription="Create a new document." ma:contentTypeScope="" ma:versionID="2547a66617b8a66b38ed5749d8bbbe9c">
  <xsd:schema xmlns:xsd="http://www.w3.org/2001/XMLSchema" xmlns:xs="http://www.w3.org/2001/XMLSchema" xmlns:p="http://schemas.microsoft.com/office/2006/metadata/properties" xmlns:ns2="b35b5e6e-70c0-49f1-ac7d-c9f36d420d30" xmlns:ns3="6065620d-dedf-4afc-a0b1-2a216887391d" targetNamespace="http://schemas.microsoft.com/office/2006/metadata/properties" ma:root="true" ma:fieldsID="c0b32205b794eec201c0866e8135ad5b" ns2:_="" ns3:_="">
    <xsd:import namespace="b35b5e6e-70c0-49f1-ac7d-c9f36d420d30"/>
    <xsd:import namespace="6065620d-dedf-4afc-a0b1-2a2168873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b5e6e-70c0-49f1-ac7d-c9f36d420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b6dc34-1f5c-4b82-be69-624dc3fb1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5620d-dedf-4afc-a0b1-2a21688739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b8c4c6-3223-4c49-ba3f-dcd5e4d259cc}" ma:internalName="TaxCatchAll" ma:showField="CatchAllData" ma:web="6065620d-dedf-4afc-a0b1-2a2168873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5620d-dedf-4afc-a0b1-2a216887391d" xsi:nil="true"/>
    <lcf76f155ced4ddcb4097134ff3c332f xmlns="b35b5e6e-70c0-49f1-ac7d-c9f36d420d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53B56-ACE4-41DF-8BD4-29EF266B0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94565-407F-4086-8D5E-A54E4C8DA9D7}"/>
</file>

<file path=customXml/itemProps3.xml><?xml version="1.0" encoding="utf-8"?>
<ds:datastoreItem xmlns:ds="http://schemas.openxmlformats.org/officeDocument/2006/customXml" ds:itemID="{F45D681D-F304-401E-9628-66E93F0D90BE}">
  <ds:schemaRefs>
    <ds:schemaRef ds:uri="6065620d-dedf-4afc-a0b1-2a216887391d"/>
    <ds:schemaRef ds:uri="http://purl.org/dc/dcmitype/"/>
    <ds:schemaRef ds:uri="http://schemas.microsoft.com/office/2006/documentManagement/types"/>
    <ds:schemaRef ds:uri="b35b5e6e-70c0-49f1-ac7d-c9f36d420d30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2465</TotalTime>
  <Words>700</Words>
  <Application>Microsoft Office PowerPoint</Application>
  <PresentationFormat>A4 Paper (210x297 mm)</PresentationFormat>
  <Paragraphs>161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African</vt:lpstr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 M</dc:creator>
  <cp:lastModifiedBy>Brennan M</cp:lastModifiedBy>
  <cp:revision>186</cp:revision>
  <cp:lastPrinted>2021-06-10T11:03:44Z</cp:lastPrinted>
  <dcterms:created xsi:type="dcterms:W3CDTF">2020-07-01T21:38:53Z</dcterms:created>
  <dcterms:modified xsi:type="dcterms:W3CDTF">2023-07-06T10:53:18Z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0x010100483A8C1E827A394BBA5E79BEF4F788A7</vt:lpwstr>
  </property>
  <property fmtid="{D5CDD505-2E9C-101B-9397-08002B2CF9AE}" pid="3" name="Order">
    <vt:r8>9869900</vt:r8>
  </property>
  <property fmtid="{D5CDD505-2E9C-101B-9397-08002B2CF9AE}" pid="4" name="MediaServiceImageTags">
    <vt:lpwstr/>
  </property>
</Properties>
</file>