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72" r:id="rId4"/>
  </p:sldMasterIdLst>
  <p:notesMasterIdLst>
    <p:notesMasterId r:id="rId11"/>
  </p:notesMasterIdLst>
  <p:sldIdLst>
    <p:sldId id="367" r:id="rId5"/>
    <p:sldId id="360" r:id="rId6"/>
    <p:sldId id="361" r:id="rId7"/>
    <p:sldId id="363" r:id="rId8"/>
    <p:sldId id="362" r:id="rId9"/>
    <p:sldId id="364" r:id="rId10"/>
  </p:sldIdLst>
  <p:sldSz cx="9906000" cy="6858000" type="A4"/>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nner B" initials="CB" lastIdx="1" clrIdx="0">
    <p:extLst>
      <p:ext uri="{19B8F6BF-5375-455C-9EA6-DF929625EA0E}">
        <p15:presenceInfo xmlns:p15="http://schemas.microsoft.com/office/powerpoint/2012/main" userId="S::BConner@birchwoodhigh.org::3c56ccbd-f5ac-4a25-9dc9-af93c45108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D5"/>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124D6-200A-4A85-AAC3-D70280B9CF91}" v="39" dt="2025-07-18T09:29:28.1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3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ner B" userId="3c56ccbd-f5ac-4a25-9dc9-af93c4510815" providerId="ADAL" clId="{78948E44-CCC6-44B1-B03E-1BAE645A0592}"/>
    <pc:docChg chg="custSel modSld">
      <pc:chgData name="Conner B" userId="3c56ccbd-f5ac-4a25-9dc9-af93c4510815" providerId="ADAL" clId="{78948E44-CCC6-44B1-B03E-1BAE645A0592}" dt="2023-05-30T18:35:39.210" v="362" actId="13926"/>
      <pc:docMkLst>
        <pc:docMk/>
      </pc:docMkLst>
      <pc:sldChg chg="modSp mod">
        <pc:chgData name="Conner B" userId="3c56ccbd-f5ac-4a25-9dc9-af93c4510815" providerId="ADAL" clId="{78948E44-CCC6-44B1-B03E-1BAE645A0592}" dt="2023-05-30T18:35:39.210" v="362" actId="13926"/>
        <pc:sldMkLst>
          <pc:docMk/>
          <pc:sldMk cId="2595203156" sldId="364"/>
        </pc:sldMkLst>
      </pc:sldChg>
      <pc:sldChg chg="modSp mod">
        <pc:chgData name="Conner B" userId="3c56ccbd-f5ac-4a25-9dc9-af93c4510815" providerId="ADAL" clId="{78948E44-CCC6-44B1-B03E-1BAE645A0592}" dt="2023-05-30T15:04:54.494" v="118" actId="20577"/>
        <pc:sldMkLst>
          <pc:docMk/>
          <pc:sldMk cId="2913237230" sldId="365"/>
        </pc:sldMkLst>
      </pc:sldChg>
    </pc:docChg>
  </pc:docChgLst>
  <pc:docChgLst>
    <pc:chgData name="Conner B" userId="3c56ccbd-f5ac-4a25-9dc9-af93c4510815" providerId="ADAL" clId="{99042901-E64A-4F4D-8617-74AB815386C6}"/>
    <pc:docChg chg="custSel modSld">
      <pc:chgData name="Conner B" userId="3c56ccbd-f5ac-4a25-9dc9-af93c4510815" providerId="ADAL" clId="{99042901-E64A-4F4D-8617-74AB815386C6}" dt="2023-05-26T19:48:41.021" v="115" actId="20577"/>
      <pc:docMkLst>
        <pc:docMk/>
      </pc:docMkLst>
      <pc:sldChg chg="modSp mod">
        <pc:chgData name="Conner B" userId="3c56ccbd-f5ac-4a25-9dc9-af93c4510815" providerId="ADAL" clId="{99042901-E64A-4F4D-8617-74AB815386C6}" dt="2023-05-26T19:48:41.021" v="115" actId="20577"/>
        <pc:sldMkLst>
          <pc:docMk/>
          <pc:sldMk cId="2202746437" sldId="362"/>
        </pc:sldMkLst>
      </pc:sldChg>
      <pc:sldChg chg="modSp mod">
        <pc:chgData name="Conner B" userId="3c56ccbd-f5ac-4a25-9dc9-af93c4510815" providerId="ADAL" clId="{99042901-E64A-4F4D-8617-74AB815386C6}" dt="2023-05-26T19:48:27.178" v="113" actId="21"/>
        <pc:sldMkLst>
          <pc:docMk/>
          <pc:sldMk cId="4134597286" sldId="363"/>
        </pc:sldMkLst>
      </pc:sldChg>
    </pc:docChg>
  </pc:docChgLst>
  <pc:docChgLst>
    <pc:chgData name="Conner B" userId="3c56ccbd-f5ac-4a25-9dc9-af93c4510815" providerId="ADAL" clId="{F3A31262-81D3-4414-A40C-BF76CD8082EB}"/>
    <pc:docChg chg="undo custSel addSld modSld">
      <pc:chgData name="Conner B" userId="3c56ccbd-f5ac-4a25-9dc9-af93c4510815" providerId="ADAL" clId="{F3A31262-81D3-4414-A40C-BF76CD8082EB}" dt="2024-05-10T14:09:59.933" v="282" actId="20577"/>
      <pc:docMkLst>
        <pc:docMk/>
      </pc:docMkLst>
      <pc:sldChg chg="modSp mod">
        <pc:chgData name="Conner B" userId="3c56ccbd-f5ac-4a25-9dc9-af93c4510815" providerId="ADAL" clId="{F3A31262-81D3-4414-A40C-BF76CD8082EB}" dt="2024-05-10T14:08:12.477" v="166" actId="1076"/>
        <pc:sldMkLst>
          <pc:docMk/>
          <pc:sldMk cId="4032447639" sldId="360"/>
        </pc:sldMkLst>
      </pc:sldChg>
      <pc:sldChg chg="addSp modSp new mod">
        <pc:chgData name="Conner B" userId="3c56ccbd-f5ac-4a25-9dc9-af93c4510815" providerId="ADAL" clId="{F3A31262-81D3-4414-A40C-BF76CD8082EB}" dt="2024-05-10T14:09:59.933" v="282" actId="20577"/>
        <pc:sldMkLst>
          <pc:docMk/>
          <pc:sldMk cId="2175897995" sldId="367"/>
        </pc:sldMkLst>
      </pc:sldChg>
    </pc:docChg>
  </pc:docChgLst>
  <pc:docChgLst>
    <pc:chgData name="Conner B" userId="3c56ccbd-f5ac-4a25-9dc9-af93c4510815" providerId="ADAL" clId="{773B804E-155A-4CDA-A71E-5373C9F9F39A}"/>
    <pc:docChg chg="custSel delSld modSld">
      <pc:chgData name="Conner B" userId="3c56ccbd-f5ac-4a25-9dc9-af93c4510815" providerId="ADAL" clId="{773B804E-155A-4CDA-A71E-5373C9F9F39A}" dt="2024-06-29T16:07:18.542" v="11" actId="14100"/>
      <pc:docMkLst>
        <pc:docMk/>
      </pc:docMkLst>
      <pc:sldChg chg="modSp mod">
        <pc:chgData name="Conner B" userId="3c56ccbd-f5ac-4a25-9dc9-af93c4510815" providerId="ADAL" clId="{773B804E-155A-4CDA-A71E-5373C9F9F39A}" dt="2024-06-29T16:07:18.542" v="11" actId="14100"/>
        <pc:sldMkLst>
          <pc:docMk/>
          <pc:sldMk cId="3725663398" sldId="364"/>
        </pc:sldMkLst>
      </pc:sldChg>
      <pc:sldChg chg="del">
        <pc:chgData name="Conner B" userId="3c56ccbd-f5ac-4a25-9dc9-af93c4510815" providerId="ADAL" clId="{773B804E-155A-4CDA-A71E-5373C9F9F39A}" dt="2024-06-29T16:07:02.459" v="6" actId="47"/>
        <pc:sldMkLst>
          <pc:docMk/>
          <pc:sldMk cId="3467494214" sldId="366"/>
        </pc:sldMkLst>
      </pc:sldChg>
    </pc:docChg>
  </pc:docChgLst>
  <pc:docChgLst>
    <pc:chgData name="Conner B" userId="3c56ccbd-f5ac-4a25-9dc9-af93c4510815" providerId="ADAL" clId="{B7B3E4A0-F6CA-4629-8EC8-DD2DA0D50D6C}"/>
    <pc:docChg chg="custSel modSld">
      <pc:chgData name="Conner B" userId="3c56ccbd-f5ac-4a25-9dc9-af93c4510815" providerId="ADAL" clId="{B7B3E4A0-F6CA-4629-8EC8-DD2DA0D50D6C}" dt="2024-06-29T16:00:28.009" v="37" actId="20577"/>
      <pc:docMkLst>
        <pc:docMk/>
      </pc:docMkLst>
      <pc:sldChg chg="modSp mod">
        <pc:chgData name="Conner B" userId="3c56ccbd-f5ac-4a25-9dc9-af93c4510815" providerId="ADAL" clId="{B7B3E4A0-F6CA-4629-8EC8-DD2DA0D50D6C}" dt="2024-06-29T16:00:28.009" v="37" actId="20577"/>
        <pc:sldMkLst>
          <pc:docMk/>
          <pc:sldMk cId="2353832464" sldId="363"/>
        </pc:sldMkLst>
      </pc:sldChg>
      <pc:sldChg chg="modSp mod">
        <pc:chgData name="Conner B" userId="3c56ccbd-f5ac-4a25-9dc9-af93c4510815" providerId="ADAL" clId="{B7B3E4A0-F6CA-4629-8EC8-DD2DA0D50D6C}" dt="2024-06-29T15:59:16.678" v="16" actId="1076"/>
        <pc:sldMkLst>
          <pc:docMk/>
          <pc:sldMk cId="2175897995" sldId="367"/>
        </pc:sldMkLst>
      </pc:sldChg>
    </pc:docChg>
  </pc:docChgLst>
  <pc:docChgLst>
    <pc:chgData name="Conner B" userId="3c56ccbd-f5ac-4a25-9dc9-af93c4510815" providerId="ADAL" clId="{AA7F2D09-899B-484A-A55B-81955A9B39C5}"/>
    <pc:docChg chg="undo custSel addSld delSld modSld sldOrd">
      <pc:chgData name="Conner B" userId="3c56ccbd-f5ac-4a25-9dc9-af93c4510815" providerId="ADAL" clId="{AA7F2D09-899B-484A-A55B-81955A9B39C5}" dt="2024-04-30T13:14:04.997" v="1457" actId="47"/>
      <pc:docMkLst>
        <pc:docMk/>
      </pc:docMkLst>
      <pc:sldChg chg="modSp mod">
        <pc:chgData name="Conner B" userId="3c56ccbd-f5ac-4a25-9dc9-af93c4510815" providerId="ADAL" clId="{AA7F2D09-899B-484A-A55B-81955A9B39C5}" dt="2024-04-30T13:13:20.535" v="1450" actId="2711"/>
        <pc:sldMkLst>
          <pc:docMk/>
          <pc:sldMk cId="4032447639" sldId="360"/>
        </pc:sldMkLst>
      </pc:sldChg>
      <pc:sldChg chg="modSp mod">
        <pc:chgData name="Conner B" userId="3c56ccbd-f5ac-4a25-9dc9-af93c4510815" providerId="ADAL" clId="{AA7F2D09-899B-484A-A55B-81955A9B39C5}" dt="2024-04-30T13:13:25.648" v="1451" actId="2711"/>
        <pc:sldMkLst>
          <pc:docMk/>
          <pc:sldMk cId="2353443035" sldId="361"/>
        </pc:sldMkLst>
      </pc:sldChg>
      <pc:sldChg chg="addSp delSp modSp mod">
        <pc:chgData name="Conner B" userId="3c56ccbd-f5ac-4a25-9dc9-af93c4510815" providerId="ADAL" clId="{AA7F2D09-899B-484A-A55B-81955A9B39C5}" dt="2024-04-30T13:13:34.569" v="1453" actId="2711"/>
        <pc:sldMkLst>
          <pc:docMk/>
          <pc:sldMk cId="3917653464" sldId="362"/>
        </pc:sldMkLst>
      </pc:sldChg>
      <pc:sldChg chg="modSp mod">
        <pc:chgData name="Conner B" userId="3c56ccbd-f5ac-4a25-9dc9-af93c4510815" providerId="ADAL" clId="{AA7F2D09-899B-484A-A55B-81955A9B39C5}" dt="2024-04-30T13:13:29.711" v="1452" actId="2711"/>
        <pc:sldMkLst>
          <pc:docMk/>
          <pc:sldMk cId="2353832464" sldId="363"/>
        </pc:sldMkLst>
      </pc:sldChg>
      <pc:sldChg chg="addSp delSp modSp mod ord">
        <pc:chgData name="Conner B" userId="3c56ccbd-f5ac-4a25-9dc9-af93c4510815" providerId="ADAL" clId="{AA7F2D09-899B-484A-A55B-81955A9B39C5}" dt="2024-04-30T13:10:06.585" v="1399"/>
        <pc:sldMkLst>
          <pc:docMk/>
          <pc:sldMk cId="3725663398" sldId="364"/>
        </pc:sldMkLst>
      </pc:sldChg>
      <pc:sldChg chg="add del">
        <pc:chgData name="Conner B" userId="3c56ccbd-f5ac-4a25-9dc9-af93c4510815" providerId="ADAL" clId="{AA7F2D09-899B-484A-A55B-81955A9B39C5}" dt="2024-04-30T13:14:04.997" v="1457" actId="47"/>
        <pc:sldMkLst>
          <pc:docMk/>
          <pc:sldMk cId="616247705" sldId="365"/>
        </pc:sldMkLst>
      </pc:sldChg>
      <pc:sldChg chg="modSp add mod">
        <pc:chgData name="Conner B" userId="3c56ccbd-f5ac-4a25-9dc9-af93c4510815" providerId="ADAL" clId="{AA7F2D09-899B-484A-A55B-81955A9B39C5}" dt="2024-04-30T13:13:54.736" v="1456" actId="2711"/>
        <pc:sldMkLst>
          <pc:docMk/>
          <pc:sldMk cId="3467494214" sldId="366"/>
        </pc:sldMkLst>
      </pc:sldChg>
    </pc:docChg>
  </pc:docChgLst>
  <pc:docChgLst>
    <pc:chgData name="Church M" userId="532df157-24f1-427e-ac4d-09b7963ad56b" providerId="ADAL" clId="{30D8A278-7388-452A-970C-9331B64A1793}"/>
    <pc:docChg chg="custSel modSld">
      <pc:chgData name="Church M" userId="532df157-24f1-427e-ac4d-09b7963ad56b" providerId="ADAL" clId="{30D8A278-7388-452A-970C-9331B64A1793}" dt="2023-06-22T15:48:02.114" v="279" actId="1076"/>
      <pc:docMkLst>
        <pc:docMk/>
      </pc:docMkLst>
      <pc:sldChg chg="delSp modSp mod">
        <pc:chgData name="Church M" userId="532df157-24f1-427e-ac4d-09b7963ad56b" providerId="ADAL" clId="{30D8A278-7388-452A-970C-9331B64A1793}" dt="2023-06-22T15:36:00.996" v="275" actId="1076"/>
        <pc:sldMkLst>
          <pc:docMk/>
          <pc:sldMk cId="4032447639" sldId="360"/>
        </pc:sldMkLst>
      </pc:sldChg>
      <pc:sldChg chg="delSp modSp mod">
        <pc:chgData name="Church M" userId="532df157-24f1-427e-ac4d-09b7963ad56b" providerId="ADAL" clId="{30D8A278-7388-452A-970C-9331B64A1793}" dt="2023-06-22T15:36:10.927" v="276" actId="1076"/>
        <pc:sldMkLst>
          <pc:docMk/>
          <pc:sldMk cId="2353443035" sldId="361"/>
        </pc:sldMkLst>
      </pc:sldChg>
      <pc:sldChg chg="delSp modSp mod">
        <pc:chgData name="Church M" userId="532df157-24f1-427e-ac4d-09b7963ad56b" providerId="ADAL" clId="{30D8A278-7388-452A-970C-9331B64A1793}" dt="2023-06-22T15:48:02.114" v="279" actId="1076"/>
        <pc:sldMkLst>
          <pc:docMk/>
          <pc:sldMk cId="3917653464" sldId="362"/>
        </pc:sldMkLst>
      </pc:sldChg>
    </pc:docChg>
  </pc:docChgLst>
  <pc:docChgLst>
    <pc:chgData name="Conner B" userId="3c56ccbd-f5ac-4a25-9dc9-af93c4510815" providerId="ADAL" clId="{FF86B427-B33D-4B29-95C7-EA33AF055059}"/>
    <pc:docChg chg="custSel modSld">
      <pc:chgData name="Conner B" userId="3c56ccbd-f5ac-4a25-9dc9-af93c4510815" providerId="ADAL" clId="{FF86B427-B33D-4B29-95C7-EA33AF055059}" dt="2023-05-11T13:57:22.662" v="287" actId="20577"/>
      <pc:docMkLst>
        <pc:docMk/>
      </pc:docMkLst>
      <pc:sldChg chg="modSp mod">
        <pc:chgData name="Conner B" userId="3c56ccbd-f5ac-4a25-9dc9-af93c4510815" providerId="ADAL" clId="{FF86B427-B33D-4B29-95C7-EA33AF055059}" dt="2023-05-11T13:57:22.662" v="287" actId="20577"/>
        <pc:sldMkLst>
          <pc:docMk/>
          <pc:sldMk cId="4032447639" sldId="360"/>
        </pc:sldMkLst>
      </pc:sldChg>
      <pc:sldChg chg="modSp mod">
        <pc:chgData name="Conner B" userId="3c56ccbd-f5ac-4a25-9dc9-af93c4510815" providerId="ADAL" clId="{FF86B427-B33D-4B29-95C7-EA33AF055059}" dt="2023-05-11T13:53:54.191" v="141" actId="20577"/>
        <pc:sldMkLst>
          <pc:docMk/>
          <pc:sldMk cId="1628677678" sldId="361"/>
        </pc:sldMkLst>
      </pc:sldChg>
    </pc:docChg>
  </pc:docChgLst>
  <pc:docChgLst>
    <pc:chgData name="Conner B" userId="3c56ccbd-f5ac-4a25-9dc9-af93c4510815" providerId="ADAL" clId="{DEC91CFC-CEDA-451F-9A95-85016F09784E}"/>
    <pc:docChg chg="custSel addSld modSld sldOrd">
      <pc:chgData name="Conner B" userId="3c56ccbd-f5ac-4a25-9dc9-af93c4510815" providerId="ADAL" clId="{DEC91CFC-CEDA-451F-9A95-85016F09784E}" dt="2023-06-29T10:53:03.741" v="687" actId="20577"/>
      <pc:docMkLst>
        <pc:docMk/>
      </pc:docMkLst>
      <pc:sldChg chg="delSp modSp mod">
        <pc:chgData name="Conner B" userId="3c56ccbd-f5ac-4a25-9dc9-af93c4510815" providerId="ADAL" clId="{DEC91CFC-CEDA-451F-9A95-85016F09784E}" dt="2023-06-29T10:41:28.127" v="153" actId="1076"/>
        <pc:sldMkLst>
          <pc:docMk/>
          <pc:sldMk cId="4032447639" sldId="360"/>
        </pc:sldMkLst>
      </pc:sldChg>
      <pc:sldChg chg="addSp delSp modSp mod">
        <pc:chgData name="Conner B" userId="3c56ccbd-f5ac-4a25-9dc9-af93c4510815" providerId="ADAL" clId="{DEC91CFC-CEDA-451F-9A95-85016F09784E}" dt="2023-06-29T10:47:11.760" v="334" actId="478"/>
        <pc:sldMkLst>
          <pc:docMk/>
          <pc:sldMk cId="2353443035" sldId="361"/>
        </pc:sldMkLst>
      </pc:sldChg>
      <pc:sldChg chg="addSp delSp modSp mod">
        <pc:chgData name="Conner B" userId="3c56ccbd-f5ac-4a25-9dc9-af93c4510815" providerId="ADAL" clId="{DEC91CFC-CEDA-451F-9A95-85016F09784E}" dt="2023-06-29T10:52:22.020" v="578" actId="20577"/>
        <pc:sldMkLst>
          <pc:docMk/>
          <pc:sldMk cId="3917653464" sldId="362"/>
        </pc:sldMkLst>
      </pc:sldChg>
      <pc:sldChg chg="modSp add mod ord">
        <pc:chgData name="Conner B" userId="3c56ccbd-f5ac-4a25-9dc9-af93c4510815" providerId="ADAL" clId="{DEC91CFC-CEDA-451F-9A95-85016F09784E}" dt="2023-06-29T10:52:06.563" v="560"/>
        <pc:sldMkLst>
          <pc:docMk/>
          <pc:sldMk cId="2353832464" sldId="363"/>
        </pc:sldMkLst>
      </pc:sldChg>
      <pc:sldChg chg="add modNotesTx">
        <pc:chgData name="Conner B" userId="3c56ccbd-f5ac-4a25-9dc9-af93c4510815" providerId="ADAL" clId="{DEC91CFC-CEDA-451F-9A95-85016F09784E}" dt="2023-06-29T10:53:03.741" v="687" actId="20577"/>
        <pc:sldMkLst>
          <pc:docMk/>
          <pc:sldMk cId="3725663398" sldId="364"/>
        </pc:sldMkLst>
      </pc:sldChg>
    </pc:docChg>
  </pc:docChgLst>
  <pc:docChgLst>
    <pc:chgData name="Beth Conner" userId="3c56ccbd-f5ac-4a25-9dc9-af93c4510815" providerId="ADAL" clId="{770F7275-EE8C-4516-9AE3-69D44772FB3F}"/>
    <pc:docChg chg="modSld">
      <pc:chgData name="Beth Conner" userId="3c56ccbd-f5ac-4a25-9dc9-af93c4510815" providerId="ADAL" clId="{770F7275-EE8C-4516-9AE3-69D44772FB3F}" dt="2023-02-27T11:09:56.304" v="20" actId="20577"/>
      <pc:docMkLst>
        <pc:docMk/>
      </pc:docMkLst>
      <pc:sldChg chg="modSp mod">
        <pc:chgData name="Beth Conner" userId="3c56ccbd-f5ac-4a25-9dc9-af93c4510815" providerId="ADAL" clId="{770F7275-EE8C-4516-9AE3-69D44772FB3F}" dt="2023-02-27T11:09:56.304" v="20" actId="20577"/>
        <pc:sldMkLst>
          <pc:docMk/>
          <pc:sldMk cId="820532004" sldId="366"/>
        </pc:sldMkLst>
      </pc:sldChg>
    </pc:docChg>
  </pc:docChgLst>
  <pc:docChgLst>
    <pc:chgData name="Church M" userId="532df157-24f1-427e-ac4d-09b7963ad56b" providerId="ADAL" clId="{1264D1B0-B461-422D-BAB6-F899B07125F1}"/>
    <pc:docChg chg="custSel modSld">
      <pc:chgData name="Church M" userId="532df157-24f1-427e-ac4d-09b7963ad56b" providerId="ADAL" clId="{1264D1B0-B461-422D-BAB6-F899B07125F1}" dt="2023-06-30T11:42:18.832" v="906" actId="20577"/>
      <pc:docMkLst>
        <pc:docMk/>
      </pc:docMkLst>
      <pc:sldChg chg="modSp mod">
        <pc:chgData name="Church M" userId="532df157-24f1-427e-ac4d-09b7963ad56b" providerId="ADAL" clId="{1264D1B0-B461-422D-BAB6-F899B07125F1}" dt="2023-06-30T11:35:49.535" v="410" actId="20577"/>
        <pc:sldMkLst>
          <pc:docMk/>
          <pc:sldMk cId="3917653464" sldId="362"/>
        </pc:sldMkLst>
      </pc:sldChg>
      <pc:sldChg chg="modSp mod">
        <pc:chgData name="Church M" userId="532df157-24f1-427e-ac4d-09b7963ad56b" providerId="ADAL" clId="{1264D1B0-B461-422D-BAB6-F899B07125F1}" dt="2023-06-30T11:42:18.832" v="906" actId="20577"/>
        <pc:sldMkLst>
          <pc:docMk/>
          <pc:sldMk cId="3725663398" sldId="364"/>
        </pc:sldMkLst>
      </pc:sldChg>
    </pc:docChg>
  </pc:docChgLst>
  <pc:docChgLst>
    <pc:chgData name="Conner B" userId="3c56ccbd-f5ac-4a25-9dc9-af93c4510815" providerId="ADAL" clId="{92EEFE79-3095-460C-B797-574A9A95CCCA}"/>
    <pc:docChg chg="undo custSel addSld delSld modSld">
      <pc:chgData name="Conner B" userId="3c56ccbd-f5ac-4a25-9dc9-af93c4510815" providerId="ADAL" clId="{92EEFE79-3095-460C-B797-574A9A95CCCA}" dt="2023-06-29T13:28:45.509" v="665" actId="20577"/>
      <pc:docMkLst>
        <pc:docMk/>
      </pc:docMkLst>
      <pc:sldChg chg="modSp mod">
        <pc:chgData name="Conner B" userId="3c56ccbd-f5ac-4a25-9dc9-af93c4510815" providerId="ADAL" clId="{92EEFE79-3095-460C-B797-574A9A95CCCA}" dt="2023-06-29T13:07:10.758" v="485" actId="20577"/>
        <pc:sldMkLst>
          <pc:docMk/>
          <pc:sldMk cId="3917653464" sldId="362"/>
        </pc:sldMkLst>
      </pc:sldChg>
      <pc:sldChg chg="modSp mod">
        <pc:chgData name="Conner B" userId="3c56ccbd-f5ac-4a25-9dc9-af93c4510815" providerId="ADAL" clId="{92EEFE79-3095-460C-B797-574A9A95CCCA}" dt="2023-06-29T13:28:45.509" v="665" actId="20577"/>
        <pc:sldMkLst>
          <pc:docMk/>
          <pc:sldMk cId="3725663398" sldId="364"/>
        </pc:sldMkLst>
      </pc:sldChg>
      <pc:sldChg chg="modSp add del mod">
        <pc:chgData name="Conner B" userId="3c56ccbd-f5ac-4a25-9dc9-af93c4510815" providerId="ADAL" clId="{92EEFE79-3095-460C-B797-574A9A95CCCA}" dt="2023-06-29T12:49:06.275" v="246" actId="47"/>
        <pc:sldMkLst>
          <pc:docMk/>
          <pc:sldMk cId="102542349" sldId="365"/>
        </pc:sldMkLst>
      </pc:sldChg>
    </pc:docChg>
  </pc:docChgLst>
  <pc:docChgLst>
    <pc:chgData name="Conner B" userId="3c56ccbd-f5ac-4a25-9dc9-af93c4510815" providerId="ADAL" clId="{30852482-5CF3-48D4-9BCF-CC9FBD5C1C86}"/>
    <pc:docChg chg="undo custSel modSld">
      <pc:chgData name="Conner B" userId="3c56ccbd-f5ac-4a25-9dc9-af93c4510815" providerId="ADAL" clId="{30852482-5CF3-48D4-9BCF-CC9FBD5C1C86}" dt="2024-05-10T12:29:13.677" v="666" actId="20577"/>
      <pc:docMkLst>
        <pc:docMk/>
      </pc:docMkLst>
      <pc:sldChg chg="modSp mod">
        <pc:chgData name="Conner B" userId="3c56ccbd-f5ac-4a25-9dc9-af93c4510815" providerId="ADAL" clId="{30852482-5CF3-48D4-9BCF-CC9FBD5C1C86}" dt="2024-05-10T12:25:52.004" v="432" actId="20577"/>
        <pc:sldMkLst>
          <pc:docMk/>
          <pc:sldMk cId="4032447639" sldId="360"/>
        </pc:sldMkLst>
      </pc:sldChg>
      <pc:sldChg chg="modSp mod">
        <pc:chgData name="Conner B" userId="3c56ccbd-f5ac-4a25-9dc9-af93c4510815" providerId="ADAL" clId="{30852482-5CF3-48D4-9BCF-CC9FBD5C1C86}" dt="2024-05-10T12:26:50.727" v="492" actId="20577"/>
        <pc:sldMkLst>
          <pc:docMk/>
          <pc:sldMk cId="2353443035" sldId="361"/>
        </pc:sldMkLst>
      </pc:sldChg>
      <pc:sldChg chg="modSp mod">
        <pc:chgData name="Conner B" userId="3c56ccbd-f5ac-4a25-9dc9-af93c4510815" providerId="ADAL" clId="{30852482-5CF3-48D4-9BCF-CC9FBD5C1C86}" dt="2024-05-10T12:29:13.677" v="666" actId="20577"/>
        <pc:sldMkLst>
          <pc:docMk/>
          <pc:sldMk cId="2353832464" sldId="363"/>
        </pc:sldMkLst>
      </pc:sldChg>
    </pc:docChg>
  </pc:docChgLst>
  <pc:docChgLst>
    <pc:chgData name="Forster K" userId="a4877a67-18ae-4874-8326-11f91f1f9dda" providerId="ADAL" clId="{757FCE1D-56AE-4B04-AF1F-D28E8B8CB8DF}"/>
    <pc:docChg chg="modSld sldOrd">
      <pc:chgData name="Forster K" userId="a4877a67-18ae-4874-8326-11f91f1f9dda" providerId="ADAL" clId="{757FCE1D-56AE-4B04-AF1F-D28E8B8CB8DF}" dt="2023-04-12T16:22:24.948" v="1"/>
      <pc:docMkLst>
        <pc:docMk/>
      </pc:docMkLst>
      <pc:sldChg chg="ord">
        <pc:chgData name="Forster K" userId="a4877a67-18ae-4874-8326-11f91f1f9dda" providerId="ADAL" clId="{757FCE1D-56AE-4B04-AF1F-D28E8B8CB8DF}" dt="2023-04-12T16:22:24.948" v="1"/>
        <pc:sldMkLst>
          <pc:docMk/>
          <pc:sldMk cId="2202746437" sldId="362"/>
        </pc:sldMkLst>
      </pc:sldChg>
    </pc:docChg>
  </pc:docChgLst>
  <pc:docChgLst>
    <pc:chgData name="Conner B" userId="3c56ccbd-f5ac-4a25-9dc9-af93c4510815" providerId="ADAL" clId="{19F83E41-6D95-416E-AEB0-382BAF658A07}"/>
    <pc:docChg chg="custSel addSld delSld modSld">
      <pc:chgData name="Conner B" userId="3c56ccbd-f5ac-4a25-9dc9-af93c4510815" providerId="ADAL" clId="{19F83E41-6D95-416E-AEB0-382BAF658A07}" dt="2023-06-15T11:41:21.702" v="345" actId="1076"/>
      <pc:docMkLst>
        <pc:docMk/>
      </pc:docMkLst>
      <pc:sldChg chg="addSp delSp modSp mod">
        <pc:chgData name="Conner B" userId="3c56ccbd-f5ac-4a25-9dc9-af93c4510815" providerId="ADAL" clId="{19F83E41-6D95-416E-AEB0-382BAF658A07}" dt="2023-06-15T11:40:46.361" v="335" actId="21"/>
        <pc:sldMkLst>
          <pc:docMk/>
          <pc:sldMk cId="2595203156" sldId="364"/>
        </pc:sldMkLst>
      </pc:sldChg>
      <pc:sldChg chg="delSp del mod">
        <pc:chgData name="Conner B" userId="3c56ccbd-f5ac-4a25-9dc9-af93c4510815" providerId="ADAL" clId="{19F83E41-6D95-416E-AEB0-382BAF658A07}" dt="2023-06-15T11:40:08.323" v="333" actId="47"/>
        <pc:sldMkLst>
          <pc:docMk/>
          <pc:sldMk cId="2913237230" sldId="365"/>
        </pc:sldMkLst>
      </pc:sldChg>
      <pc:sldChg chg="addSp delSp modSp new del mod">
        <pc:chgData name="Conner B" userId="3c56ccbd-f5ac-4a25-9dc9-af93c4510815" providerId="ADAL" clId="{19F83E41-6D95-416E-AEB0-382BAF658A07}" dt="2023-06-15T11:41:14.759" v="343" actId="47"/>
        <pc:sldMkLst>
          <pc:docMk/>
          <pc:sldMk cId="2227796769" sldId="370"/>
        </pc:sldMkLst>
      </pc:sldChg>
      <pc:sldChg chg="addSp delSp modSp add mod">
        <pc:chgData name="Conner B" userId="3c56ccbd-f5ac-4a25-9dc9-af93c4510815" providerId="ADAL" clId="{19F83E41-6D95-416E-AEB0-382BAF658A07}" dt="2023-06-15T11:41:21.702" v="345" actId="1076"/>
        <pc:sldMkLst>
          <pc:docMk/>
          <pc:sldMk cId="1925893100" sldId="371"/>
        </pc:sldMkLst>
      </pc:sldChg>
    </pc:docChg>
  </pc:docChgLst>
  <pc:docChgLst>
    <pc:chgData name="Conner B" userId="3c56ccbd-f5ac-4a25-9dc9-af93c4510815" providerId="ADAL" clId="{25DC198A-9E5B-431B-AB63-F15098A065CC}"/>
    <pc:docChg chg="undo custSel modSld">
      <pc:chgData name="Conner B" userId="3c56ccbd-f5ac-4a25-9dc9-af93c4510815" providerId="ADAL" clId="{25DC198A-9E5B-431B-AB63-F15098A065CC}" dt="2023-05-15T12:29:19.151" v="950" actId="1076"/>
      <pc:docMkLst>
        <pc:docMk/>
      </pc:docMkLst>
      <pc:sldChg chg="modSp mod">
        <pc:chgData name="Conner B" userId="3c56ccbd-f5ac-4a25-9dc9-af93c4510815" providerId="ADAL" clId="{25DC198A-9E5B-431B-AB63-F15098A065CC}" dt="2023-05-15T12:19:04.446" v="196" actId="1076"/>
        <pc:sldMkLst>
          <pc:docMk/>
          <pc:sldMk cId="4032447639" sldId="360"/>
        </pc:sldMkLst>
      </pc:sldChg>
      <pc:sldChg chg="modSp mod">
        <pc:chgData name="Conner B" userId="3c56ccbd-f5ac-4a25-9dc9-af93c4510815" providerId="ADAL" clId="{25DC198A-9E5B-431B-AB63-F15098A065CC}" dt="2023-05-15T12:20:07.992" v="250" actId="20577"/>
        <pc:sldMkLst>
          <pc:docMk/>
          <pc:sldMk cId="2202746437" sldId="362"/>
        </pc:sldMkLst>
      </pc:sldChg>
      <pc:sldChg chg="modSp mod">
        <pc:chgData name="Conner B" userId="3c56ccbd-f5ac-4a25-9dc9-af93c4510815" providerId="ADAL" clId="{25DC198A-9E5B-431B-AB63-F15098A065CC}" dt="2023-05-15T12:24:06.697" v="520" actId="20577"/>
        <pc:sldMkLst>
          <pc:docMk/>
          <pc:sldMk cId="2595203156" sldId="364"/>
        </pc:sldMkLst>
      </pc:sldChg>
      <pc:sldChg chg="modSp mod">
        <pc:chgData name="Conner B" userId="3c56ccbd-f5ac-4a25-9dc9-af93c4510815" providerId="ADAL" clId="{25DC198A-9E5B-431B-AB63-F15098A065CC}" dt="2023-05-15T12:25:53.887" v="624" actId="948"/>
        <pc:sldMkLst>
          <pc:docMk/>
          <pc:sldMk cId="820532004" sldId="366"/>
        </pc:sldMkLst>
      </pc:sldChg>
      <pc:sldChg chg="modSp mod">
        <pc:chgData name="Conner B" userId="3c56ccbd-f5ac-4a25-9dc9-af93c4510815" providerId="ADAL" clId="{25DC198A-9E5B-431B-AB63-F15098A065CC}" dt="2023-05-15T12:29:19.151" v="950" actId="1076"/>
        <pc:sldMkLst>
          <pc:docMk/>
          <pc:sldMk cId="4152667798" sldId="368"/>
        </pc:sldMkLst>
      </pc:sldChg>
    </pc:docChg>
  </pc:docChgLst>
  <pc:docChgLst>
    <pc:chgData name="Conner B" userId="3c56ccbd-f5ac-4a25-9dc9-af93c4510815" providerId="ADAL" clId="{00BA2D01-31A9-4F0C-B533-110B5761E4AE}"/>
    <pc:docChg chg="custSel addSld delSld modSld">
      <pc:chgData name="Conner B" userId="3c56ccbd-f5ac-4a25-9dc9-af93c4510815" providerId="ADAL" clId="{00BA2D01-31A9-4F0C-B533-110B5761E4AE}" dt="2023-06-20T13:46:30.214" v="978" actId="20577"/>
      <pc:docMkLst>
        <pc:docMk/>
      </pc:docMkLst>
      <pc:sldChg chg="addSp modSp mod">
        <pc:chgData name="Conner B" userId="3c56ccbd-f5ac-4a25-9dc9-af93c4510815" providerId="ADAL" clId="{00BA2D01-31A9-4F0C-B533-110B5761E4AE}" dt="2023-06-20T13:46:06.651" v="972" actId="20577"/>
        <pc:sldMkLst>
          <pc:docMk/>
          <pc:sldMk cId="2595203156" sldId="364"/>
        </pc:sldMkLst>
      </pc:sldChg>
      <pc:sldChg chg="modSp mod">
        <pc:chgData name="Conner B" userId="3c56ccbd-f5ac-4a25-9dc9-af93c4510815" providerId="ADAL" clId="{00BA2D01-31A9-4F0C-B533-110B5761E4AE}" dt="2023-06-20T13:46:30.214" v="978" actId="20577"/>
        <pc:sldMkLst>
          <pc:docMk/>
          <pc:sldMk cId="820532004" sldId="366"/>
        </pc:sldMkLst>
      </pc:sldChg>
      <pc:sldChg chg="new">
        <pc:chgData name="Conner B" userId="3c56ccbd-f5ac-4a25-9dc9-af93c4510815" providerId="ADAL" clId="{00BA2D01-31A9-4F0C-B533-110B5761E4AE}" dt="2023-06-20T13:46:17.582" v="974" actId="680"/>
        <pc:sldMkLst>
          <pc:docMk/>
          <pc:sldMk cId="438646280" sldId="370"/>
        </pc:sldMkLst>
      </pc:sldChg>
      <pc:sldChg chg="delSp del mod">
        <pc:chgData name="Conner B" userId="3c56ccbd-f5ac-4a25-9dc9-af93c4510815" providerId="ADAL" clId="{00BA2D01-31A9-4F0C-B533-110B5761E4AE}" dt="2023-06-20T13:46:13.370" v="973" actId="47"/>
        <pc:sldMkLst>
          <pc:docMk/>
          <pc:sldMk cId="1925893100" sldId="371"/>
        </pc:sldMkLst>
      </pc:sldChg>
    </pc:docChg>
  </pc:docChgLst>
  <pc:docChgLst>
    <pc:chgData name="Conner B" userId="3c56ccbd-f5ac-4a25-9dc9-af93c4510815" providerId="ADAL" clId="{F86DE94F-2B32-4C42-9505-44AF33E39FFC}"/>
    <pc:docChg chg="custSel modSld">
      <pc:chgData name="Conner B" userId="3c56ccbd-f5ac-4a25-9dc9-af93c4510815" providerId="ADAL" clId="{F86DE94F-2B32-4C42-9505-44AF33E39FFC}" dt="2023-05-12T15:32:01.422" v="331" actId="20577"/>
      <pc:docMkLst>
        <pc:docMk/>
      </pc:docMkLst>
      <pc:sldChg chg="modSp mod">
        <pc:chgData name="Conner B" userId="3c56ccbd-f5ac-4a25-9dc9-af93c4510815" providerId="ADAL" clId="{F86DE94F-2B32-4C42-9505-44AF33E39FFC}" dt="2023-05-12T15:32:01.422" v="331" actId="20577"/>
        <pc:sldMkLst>
          <pc:docMk/>
          <pc:sldMk cId="4032447639" sldId="360"/>
        </pc:sldMkLst>
      </pc:sldChg>
      <pc:sldChg chg="modSp mod">
        <pc:chgData name="Conner B" userId="3c56ccbd-f5ac-4a25-9dc9-af93c4510815" providerId="ADAL" clId="{F86DE94F-2B32-4C42-9505-44AF33E39FFC}" dt="2023-05-12T15:26:43.392" v="108" actId="20577"/>
        <pc:sldMkLst>
          <pc:docMk/>
          <pc:sldMk cId="1628677678" sldId="361"/>
        </pc:sldMkLst>
      </pc:sldChg>
    </pc:docChg>
  </pc:docChgLst>
  <pc:docChgLst>
    <pc:chgData name="Conner B" userId="3c56ccbd-f5ac-4a25-9dc9-af93c4510815" providerId="ADAL" clId="{331A6C2B-C473-4EED-BF84-F0687B3346EC}"/>
    <pc:docChg chg="custSel modSld">
      <pc:chgData name="Conner B" userId="3c56ccbd-f5ac-4a25-9dc9-af93c4510815" providerId="ADAL" clId="{331A6C2B-C473-4EED-BF84-F0687B3346EC}" dt="2023-07-16T15:33:26.914" v="24" actId="20577"/>
      <pc:docMkLst>
        <pc:docMk/>
      </pc:docMkLst>
      <pc:sldChg chg="modSp mod">
        <pc:chgData name="Conner B" userId="3c56ccbd-f5ac-4a25-9dc9-af93c4510815" providerId="ADAL" clId="{331A6C2B-C473-4EED-BF84-F0687B3346EC}" dt="2023-07-16T15:33:19.322" v="13" actId="20577"/>
        <pc:sldMkLst>
          <pc:docMk/>
          <pc:sldMk cId="3917653464" sldId="362"/>
        </pc:sldMkLst>
      </pc:sldChg>
      <pc:sldChg chg="modSp mod">
        <pc:chgData name="Conner B" userId="3c56ccbd-f5ac-4a25-9dc9-af93c4510815" providerId="ADAL" clId="{331A6C2B-C473-4EED-BF84-F0687B3346EC}" dt="2023-07-16T15:33:26.914" v="24" actId="20577"/>
        <pc:sldMkLst>
          <pc:docMk/>
          <pc:sldMk cId="3725663398" sldId="364"/>
        </pc:sldMkLst>
      </pc:sldChg>
    </pc:docChg>
  </pc:docChgLst>
  <pc:docChgLst>
    <pc:chgData name="Conner B" userId="3c56ccbd-f5ac-4a25-9dc9-af93c4510815" providerId="ADAL" clId="{B8D124D6-200A-4A85-AAC3-D70280B9CF91}"/>
    <pc:docChg chg="undo custSel modSld">
      <pc:chgData name="Conner B" userId="3c56ccbd-f5ac-4a25-9dc9-af93c4510815" providerId="ADAL" clId="{B8D124D6-200A-4A85-AAC3-D70280B9CF91}" dt="2025-07-18T09:29:28.151" v="431"/>
      <pc:docMkLst>
        <pc:docMk/>
      </pc:docMkLst>
      <pc:sldChg chg="addSp delSp modSp mod">
        <pc:chgData name="Conner B" userId="3c56ccbd-f5ac-4a25-9dc9-af93c4510815" providerId="ADAL" clId="{B8D124D6-200A-4A85-AAC3-D70280B9CF91}" dt="2025-07-18T06:54:06.692" v="94" actId="20577"/>
        <pc:sldMkLst>
          <pc:docMk/>
          <pc:sldMk cId="4032447639" sldId="360"/>
        </pc:sldMkLst>
        <pc:spChg chg="mod">
          <ac:chgData name="Conner B" userId="3c56ccbd-f5ac-4a25-9dc9-af93c4510815" providerId="ADAL" clId="{B8D124D6-200A-4A85-AAC3-D70280B9CF91}" dt="2025-07-18T06:52:19.452" v="22" actId="207"/>
          <ac:spMkLst>
            <pc:docMk/>
            <pc:sldMk cId="4032447639" sldId="360"/>
            <ac:spMk id="10" creationId="{7EF8145D-9EA3-CEC6-5777-2C68A8ACDB95}"/>
          </ac:spMkLst>
        </pc:spChg>
        <pc:graphicFrameChg chg="mod modGraphic">
          <ac:chgData name="Conner B" userId="3c56ccbd-f5ac-4a25-9dc9-af93c4510815" providerId="ADAL" clId="{B8D124D6-200A-4A85-AAC3-D70280B9CF91}" dt="2025-07-18T06:54:06.692" v="94" actId="20577"/>
          <ac:graphicFrameMkLst>
            <pc:docMk/>
            <pc:sldMk cId="4032447639" sldId="360"/>
            <ac:graphicFrameMk id="2" creationId="{5C3E6FFC-8383-7DB0-E6C7-1E446F05F552}"/>
          </ac:graphicFrameMkLst>
        </pc:graphicFrameChg>
        <pc:picChg chg="add mod">
          <ac:chgData name="Conner B" userId="3c56ccbd-f5ac-4a25-9dc9-af93c4510815" providerId="ADAL" clId="{B8D124D6-200A-4A85-AAC3-D70280B9CF91}" dt="2025-07-18T06:51:46.785" v="12"/>
          <ac:picMkLst>
            <pc:docMk/>
            <pc:sldMk cId="4032447639" sldId="360"/>
            <ac:picMk id="3" creationId="{B4039AEA-F35E-FA7A-58D8-E8B7CBBFB6D0}"/>
          </ac:picMkLst>
        </pc:picChg>
        <pc:picChg chg="del">
          <ac:chgData name="Conner B" userId="3c56ccbd-f5ac-4a25-9dc9-af93c4510815" providerId="ADAL" clId="{B8D124D6-200A-4A85-AAC3-D70280B9CF91}" dt="2025-07-18T06:51:45.677" v="11" actId="478"/>
          <ac:picMkLst>
            <pc:docMk/>
            <pc:sldMk cId="4032447639" sldId="360"/>
            <ac:picMk id="5" creationId="{A2991D94-E337-E9EB-9B57-33E8C1EDDD51}"/>
          </ac:picMkLst>
        </pc:picChg>
      </pc:sldChg>
      <pc:sldChg chg="addSp delSp modSp mod">
        <pc:chgData name="Conner B" userId="3c56ccbd-f5ac-4a25-9dc9-af93c4510815" providerId="ADAL" clId="{B8D124D6-200A-4A85-AAC3-D70280B9CF91}" dt="2025-07-18T06:54:42.363" v="127"/>
        <pc:sldMkLst>
          <pc:docMk/>
          <pc:sldMk cId="2353443035" sldId="361"/>
        </pc:sldMkLst>
        <pc:spChg chg="mod">
          <ac:chgData name="Conner B" userId="3c56ccbd-f5ac-4a25-9dc9-af93c4510815" providerId="ADAL" clId="{B8D124D6-200A-4A85-AAC3-D70280B9CF91}" dt="2025-07-18T06:52:25.608" v="24" actId="207"/>
          <ac:spMkLst>
            <pc:docMk/>
            <pc:sldMk cId="2353443035" sldId="361"/>
            <ac:spMk id="3" creationId="{6C3CF429-0350-7AA8-3E6C-D496560595B7}"/>
          </ac:spMkLst>
        </pc:spChg>
        <pc:graphicFrameChg chg="mod modGraphic">
          <ac:chgData name="Conner B" userId="3c56ccbd-f5ac-4a25-9dc9-af93c4510815" providerId="ADAL" clId="{B8D124D6-200A-4A85-AAC3-D70280B9CF91}" dt="2025-07-18T06:54:42.363" v="127"/>
          <ac:graphicFrameMkLst>
            <pc:docMk/>
            <pc:sldMk cId="2353443035" sldId="361"/>
            <ac:graphicFrameMk id="2" creationId="{5C3E6FFC-8383-7DB0-E6C7-1E446F05F552}"/>
          </ac:graphicFrameMkLst>
        </pc:graphicFrameChg>
        <pc:picChg chg="add mod">
          <ac:chgData name="Conner B" userId="3c56ccbd-f5ac-4a25-9dc9-af93c4510815" providerId="ADAL" clId="{B8D124D6-200A-4A85-AAC3-D70280B9CF91}" dt="2025-07-18T06:51:50.603" v="14"/>
          <ac:picMkLst>
            <pc:docMk/>
            <pc:sldMk cId="2353443035" sldId="361"/>
            <ac:picMk id="4" creationId="{CEFA1EFA-4C1F-EC73-CA23-EAD168E86DA3}"/>
          </ac:picMkLst>
        </pc:picChg>
        <pc:picChg chg="del">
          <ac:chgData name="Conner B" userId="3c56ccbd-f5ac-4a25-9dc9-af93c4510815" providerId="ADAL" clId="{B8D124D6-200A-4A85-AAC3-D70280B9CF91}" dt="2025-07-18T06:51:49.272" v="13" actId="478"/>
          <ac:picMkLst>
            <pc:docMk/>
            <pc:sldMk cId="2353443035" sldId="361"/>
            <ac:picMk id="6" creationId="{1B10635E-0127-00F7-799F-26E430A4C921}"/>
          </ac:picMkLst>
        </pc:picChg>
      </pc:sldChg>
      <pc:sldChg chg="addSp delSp modSp mod">
        <pc:chgData name="Conner B" userId="3c56ccbd-f5ac-4a25-9dc9-af93c4510815" providerId="ADAL" clId="{B8D124D6-200A-4A85-AAC3-D70280B9CF91}" dt="2025-07-18T09:29:10.382" v="429" actId="113"/>
        <pc:sldMkLst>
          <pc:docMk/>
          <pc:sldMk cId="3917653464" sldId="362"/>
        </pc:sldMkLst>
        <pc:spChg chg="mod">
          <ac:chgData name="Conner B" userId="3c56ccbd-f5ac-4a25-9dc9-af93c4510815" providerId="ADAL" clId="{B8D124D6-200A-4A85-AAC3-D70280B9CF91}" dt="2025-07-18T06:52:40.468" v="28" actId="207"/>
          <ac:spMkLst>
            <pc:docMk/>
            <pc:sldMk cId="3917653464" sldId="362"/>
            <ac:spMk id="3" creationId="{5E890D3B-245D-21C4-C32C-0AC1109487EA}"/>
          </ac:spMkLst>
        </pc:spChg>
        <pc:spChg chg="mod">
          <ac:chgData name="Conner B" userId="3c56ccbd-f5ac-4a25-9dc9-af93c4510815" providerId="ADAL" clId="{B8D124D6-200A-4A85-AAC3-D70280B9CF91}" dt="2025-07-18T06:57:37.085" v="240" actId="122"/>
          <ac:spMkLst>
            <pc:docMk/>
            <pc:sldMk cId="3917653464" sldId="362"/>
            <ac:spMk id="7" creationId="{F57D7E91-0D78-7A78-CB54-F601E2C009CA}"/>
          </ac:spMkLst>
        </pc:spChg>
        <pc:graphicFrameChg chg="mod modGraphic">
          <ac:chgData name="Conner B" userId="3c56ccbd-f5ac-4a25-9dc9-af93c4510815" providerId="ADAL" clId="{B8D124D6-200A-4A85-AAC3-D70280B9CF91}" dt="2025-07-18T09:29:10.382" v="429" actId="113"/>
          <ac:graphicFrameMkLst>
            <pc:docMk/>
            <pc:sldMk cId="3917653464" sldId="362"/>
            <ac:graphicFrameMk id="2" creationId="{5C3E6FFC-8383-7DB0-E6C7-1E446F05F552}"/>
          </ac:graphicFrameMkLst>
        </pc:graphicFrameChg>
        <pc:picChg chg="add mod">
          <ac:chgData name="Conner B" userId="3c56ccbd-f5ac-4a25-9dc9-af93c4510815" providerId="ADAL" clId="{B8D124D6-200A-4A85-AAC3-D70280B9CF91}" dt="2025-07-18T06:51:58.024" v="18"/>
          <ac:picMkLst>
            <pc:docMk/>
            <pc:sldMk cId="3917653464" sldId="362"/>
            <ac:picMk id="4" creationId="{436040CD-26EF-5856-AD31-05FD64FC61C9}"/>
          </ac:picMkLst>
        </pc:picChg>
        <pc:picChg chg="del">
          <ac:chgData name="Conner B" userId="3c56ccbd-f5ac-4a25-9dc9-af93c4510815" providerId="ADAL" clId="{B8D124D6-200A-4A85-AAC3-D70280B9CF91}" dt="2025-07-18T06:51:56.943" v="17" actId="478"/>
          <ac:picMkLst>
            <pc:docMk/>
            <pc:sldMk cId="3917653464" sldId="362"/>
            <ac:picMk id="6" creationId="{7EE7465D-4421-3368-2A8B-CA2509294187}"/>
          </ac:picMkLst>
        </pc:picChg>
      </pc:sldChg>
      <pc:sldChg chg="addSp delSp modSp mod">
        <pc:chgData name="Conner B" userId="3c56ccbd-f5ac-4a25-9dc9-af93c4510815" providerId="ADAL" clId="{B8D124D6-200A-4A85-AAC3-D70280B9CF91}" dt="2025-07-18T06:56:22.530" v="228" actId="1076"/>
        <pc:sldMkLst>
          <pc:docMk/>
          <pc:sldMk cId="2353832464" sldId="363"/>
        </pc:sldMkLst>
        <pc:spChg chg="mod">
          <ac:chgData name="Conner B" userId="3c56ccbd-f5ac-4a25-9dc9-af93c4510815" providerId="ADAL" clId="{B8D124D6-200A-4A85-AAC3-D70280B9CF91}" dt="2025-07-18T06:52:31.925" v="26" actId="207"/>
          <ac:spMkLst>
            <pc:docMk/>
            <pc:sldMk cId="2353832464" sldId="363"/>
            <ac:spMk id="3" creationId="{5E890D3B-245D-21C4-C32C-0AC1109487EA}"/>
          </ac:spMkLst>
        </pc:spChg>
        <pc:graphicFrameChg chg="mod modGraphic">
          <ac:chgData name="Conner B" userId="3c56ccbd-f5ac-4a25-9dc9-af93c4510815" providerId="ADAL" clId="{B8D124D6-200A-4A85-AAC3-D70280B9CF91}" dt="2025-07-18T06:56:22.530" v="228" actId="1076"/>
          <ac:graphicFrameMkLst>
            <pc:docMk/>
            <pc:sldMk cId="2353832464" sldId="363"/>
            <ac:graphicFrameMk id="2" creationId="{5C3E6FFC-8383-7DB0-E6C7-1E446F05F552}"/>
          </ac:graphicFrameMkLst>
        </pc:graphicFrameChg>
        <pc:picChg chg="add mod">
          <ac:chgData name="Conner B" userId="3c56ccbd-f5ac-4a25-9dc9-af93c4510815" providerId="ADAL" clId="{B8D124D6-200A-4A85-AAC3-D70280B9CF91}" dt="2025-07-18T06:51:54.264" v="16"/>
          <ac:picMkLst>
            <pc:docMk/>
            <pc:sldMk cId="2353832464" sldId="363"/>
            <ac:picMk id="4" creationId="{D27404E1-1258-EE3E-95BB-FD20CB837526}"/>
          </ac:picMkLst>
        </pc:picChg>
        <pc:picChg chg="del">
          <ac:chgData name="Conner B" userId="3c56ccbd-f5ac-4a25-9dc9-af93c4510815" providerId="ADAL" clId="{B8D124D6-200A-4A85-AAC3-D70280B9CF91}" dt="2025-07-18T06:51:52.514" v="15" actId="478"/>
          <ac:picMkLst>
            <pc:docMk/>
            <pc:sldMk cId="2353832464" sldId="363"/>
            <ac:picMk id="6" creationId="{7EE7465D-4421-3368-2A8B-CA2509294187}"/>
          </ac:picMkLst>
        </pc:picChg>
      </pc:sldChg>
      <pc:sldChg chg="addSp delSp modSp mod">
        <pc:chgData name="Conner B" userId="3c56ccbd-f5ac-4a25-9dc9-af93c4510815" providerId="ADAL" clId="{B8D124D6-200A-4A85-AAC3-D70280B9CF91}" dt="2025-07-18T09:29:28.151" v="431"/>
        <pc:sldMkLst>
          <pc:docMk/>
          <pc:sldMk cId="3725663398" sldId="364"/>
        </pc:sldMkLst>
        <pc:spChg chg="mod">
          <ac:chgData name="Conner B" userId="3c56ccbd-f5ac-4a25-9dc9-af93c4510815" providerId="ADAL" clId="{B8D124D6-200A-4A85-AAC3-D70280B9CF91}" dt="2025-07-18T06:52:45.986" v="30" actId="207"/>
          <ac:spMkLst>
            <pc:docMk/>
            <pc:sldMk cId="3725663398" sldId="364"/>
            <ac:spMk id="3" creationId="{5E890D3B-245D-21C4-C32C-0AC1109487EA}"/>
          </ac:spMkLst>
        </pc:spChg>
        <pc:spChg chg="add mod">
          <ac:chgData name="Conner B" userId="3c56ccbd-f5ac-4a25-9dc9-af93c4510815" providerId="ADAL" clId="{B8D124D6-200A-4A85-AAC3-D70280B9CF91}" dt="2025-07-18T09:29:28.151" v="431"/>
          <ac:spMkLst>
            <pc:docMk/>
            <pc:sldMk cId="3725663398" sldId="364"/>
            <ac:spMk id="6" creationId="{A0CAAD4F-183A-B0C1-20AB-8C28AE5451C8}"/>
          </ac:spMkLst>
        </pc:spChg>
        <pc:spChg chg="del mod">
          <ac:chgData name="Conner B" userId="3c56ccbd-f5ac-4a25-9dc9-af93c4510815" providerId="ADAL" clId="{B8D124D6-200A-4A85-AAC3-D70280B9CF91}" dt="2025-07-18T09:29:26.855" v="430" actId="478"/>
          <ac:spMkLst>
            <pc:docMk/>
            <pc:sldMk cId="3725663398" sldId="364"/>
            <ac:spMk id="7" creationId="{F57D7E91-0D78-7A78-CB54-F601E2C009CA}"/>
          </ac:spMkLst>
        </pc:spChg>
        <pc:graphicFrameChg chg="del mod modGraphic">
          <ac:chgData name="Conner B" userId="3c56ccbd-f5ac-4a25-9dc9-af93c4510815" providerId="ADAL" clId="{B8D124D6-200A-4A85-AAC3-D70280B9CF91}" dt="2025-07-18T09:26:33.335" v="293" actId="478"/>
          <ac:graphicFrameMkLst>
            <pc:docMk/>
            <pc:sldMk cId="3725663398" sldId="364"/>
            <ac:graphicFrameMk id="2" creationId="{5C3E6FFC-8383-7DB0-E6C7-1E446F05F552}"/>
          </ac:graphicFrameMkLst>
        </pc:graphicFrameChg>
        <pc:graphicFrameChg chg="add mod modGraphic">
          <ac:chgData name="Conner B" userId="3c56ccbd-f5ac-4a25-9dc9-af93c4510815" providerId="ADAL" clId="{B8D124D6-200A-4A85-AAC3-D70280B9CF91}" dt="2025-07-18T09:28:32.603" v="426" actId="20577"/>
          <ac:graphicFrameMkLst>
            <pc:docMk/>
            <pc:sldMk cId="3725663398" sldId="364"/>
            <ac:graphicFrameMk id="5" creationId="{769BFCC9-91E0-24E3-8052-4377FAF6841A}"/>
          </ac:graphicFrameMkLst>
        </pc:graphicFrameChg>
        <pc:picChg chg="add mod">
          <ac:chgData name="Conner B" userId="3c56ccbd-f5ac-4a25-9dc9-af93c4510815" providerId="ADAL" clId="{B8D124D6-200A-4A85-AAC3-D70280B9CF91}" dt="2025-07-18T06:52:03.500" v="20"/>
          <ac:picMkLst>
            <pc:docMk/>
            <pc:sldMk cId="3725663398" sldId="364"/>
            <ac:picMk id="4" creationId="{46674FBE-78CE-2656-34B6-5094F49BDB2E}"/>
          </ac:picMkLst>
        </pc:picChg>
        <pc:picChg chg="del">
          <ac:chgData name="Conner B" userId="3c56ccbd-f5ac-4a25-9dc9-af93c4510815" providerId="ADAL" clId="{B8D124D6-200A-4A85-AAC3-D70280B9CF91}" dt="2025-07-18T06:52:00.888" v="19" actId="478"/>
          <ac:picMkLst>
            <pc:docMk/>
            <pc:sldMk cId="3725663398" sldId="364"/>
            <ac:picMk id="6" creationId="{7EE7465D-4421-3368-2A8B-CA2509294187}"/>
          </ac:picMkLst>
        </pc:picChg>
      </pc:sldChg>
      <pc:sldChg chg="addSp delSp modSp mod">
        <pc:chgData name="Conner B" userId="3c56ccbd-f5ac-4a25-9dc9-af93c4510815" providerId="ADAL" clId="{B8D124D6-200A-4A85-AAC3-D70280B9CF91}" dt="2025-07-18T06:59:03.228" v="260" actId="207"/>
        <pc:sldMkLst>
          <pc:docMk/>
          <pc:sldMk cId="2175897995" sldId="367"/>
        </pc:sldMkLst>
        <pc:spChg chg="mod">
          <ac:chgData name="Conner B" userId="3c56ccbd-f5ac-4a25-9dc9-af93c4510815" providerId="ADAL" clId="{B8D124D6-200A-4A85-AAC3-D70280B9CF91}" dt="2025-07-18T06:57:20.184" v="234" actId="122"/>
          <ac:spMkLst>
            <pc:docMk/>
            <pc:sldMk cId="2175897995" sldId="367"/>
            <ac:spMk id="6" creationId="{1A76AEF2-BB06-8DC3-92A3-61EAC086B0E0}"/>
          </ac:spMkLst>
        </pc:spChg>
        <pc:graphicFrameChg chg="modGraphic">
          <ac:chgData name="Conner B" userId="3c56ccbd-f5ac-4a25-9dc9-af93c4510815" providerId="ADAL" clId="{B8D124D6-200A-4A85-AAC3-D70280B9CF91}" dt="2025-07-18T06:59:03.228" v="260" actId="207"/>
          <ac:graphicFrameMkLst>
            <pc:docMk/>
            <pc:sldMk cId="2175897995" sldId="367"/>
            <ac:graphicFrameMk id="4" creationId="{3097BD38-D22F-F443-6EDE-4D162CDB98A0}"/>
          </ac:graphicFrameMkLst>
        </pc:graphicFrameChg>
        <pc:picChg chg="del">
          <ac:chgData name="Conner B" userId="3c56ccbd-f5ac-4a25-9dc9-af93c4510815" providerId="ADAL" clId="{B8D124D6-200A-4A85-AAC3-D70280B9CF91}" dt="2025-07-18T06:51:37.973" v="9" actId="478"/>
          <ac:picMkLst>
            <pc:docMk/>
            <pc:sldMk cId="2175897995" sldId="367"/>
            <ac:picMk id="5" creationId="{F3C72AE6-0C28-20B4-89D3-4A9E3BEF08D1}"/>
          </ac:picMkLst>
        </pc:picChg>
        <pc:picChg chg="add mod">
          <ac:chgData name="Conner B" userId="3c56ccbd-f5ac-4a25-9dc9-af93c4510815" providerId="ADAL" clId="{B8D124D6-200A-4A85-AAC3-D70280B9CF91}" dt="2025-07-18T06:51:43.139" v="10" actId="1076"/>
          <ac:picMkLst>
            <pc:docMk/>
            <pc:sldMk cId="2175897995" sldId="367"/>
            <ac:picMk id="7" creationId="{EAFFF42E-A735-9CC9-A11E-85586770C1F1}"/>
          </ac:picMkLst>
        </pc:picChg>
      </pc:sldChg>
    </pc:docChg>
  </pc:docChgLst>
  <pc:docChgLst>
    <pc:chgData name="Conner B" userId="S::bconner@birchwoodhigh.org::3c56ccbd-f5ac-4a25-9dc9-af93c4510815" providerId="AD" clId="Web-{F976FD8B-0CA6-4146-982C-6D1AD0661B6E}"/>
    <pc:docChg chg="modSld">
      <pc:chgData name="Conner B" userId="S::bconner@birchwoodhigh.org::3c56ccbd-f5ac-4a25-9dc9-af93c4510815" providerId="AD" clId="Web-{F976FD8B-0CA6-4146-982C-6D1AD0661B6E}" dt="2023-05-22T17:57:10.841" v="131"/>
      <pc:docMkLst>
        <pc:docMk/>
      </pc:docMkLst>
      <pc:sldChg chg="modSp">
        <pc:chgData name="Conner B" userId="S::bconner@birchwoodhigh.org::3c56ccbd-f5ac-4a25-9dc9-af93c4510815" providerId="AD" clId="Web-{F976FD8B-0CA6-4146-982C-6D1AD0661B6E}" dt="2023-05-22T17:57:10.841" v="131"/>
        <pc:sldMkLst>
          <pc:docMk/>
          <pc:sldMk cId="2202746437" sldId="362"/>
        </pc:sldMkLst>
      </pc:sldChg>
    </pc:docChg>
  </pc:docChgLst>
  <pc:docChgLst>
    <pc:chgData name="Conner B" userId="3c56ccbd-f5ac-4a25-9dc9-af93c4510815" providerId="ADAL" clId="{0C39392D-F6C6-4E3F-9E59-F25F2AEB6DB1}"/>
    <pc:docChg chg="custSel modSld">
      <pc:chgData name="Conner B" userId="3c56ccbd-f5ac-4a25-9dc9-af93c4510815" providerId="ADAL" clId="{0C39392D-F6C6-4E3F-9E59-F25F2AEB6DB1}" dt="2024-05-24T13:59:49.335" v="903" actId="5793"/>
      <pc:docMkLst>
        <pc:docMk/>
      </pc:docMkLst>
      <pc:sldChg chg="delSp modSp mod">
        <pc:chgData name="Conner B" userId="3c56ccbd-f5ac-4a25-9dc9-af93c4510815" providerId="ADAL" clId="{0C39392D-F6C6-4E3F-9E59-F25F2AEB6DB1}" dt="2024-05-24T13:50:26.009" v="242" actId="20577"/>
        <pc:sldMkLst>
          <pc:docMk/>
          <pc:sldMk cId="4032447639" sldId="360"/>
        </pc:sldMkLst>
      </pc:sldChg>
      <pc:sldChg chg="delSp modSp mod">
        <pc:chgData name="Conner B" userId="3c56ccbd-f5ac-4a25-9dc9-af93c4510815" providerId="ADAL" clId="{0C39392D-F6C6-4E3F-9E59-F25F2AEB6DB1}" dt="2024-05-24T13:54:50.361" v="589" actId="313"/>
        <pc:sldMkLst>
          <pc:docMk/>
          <pc:sldMk cId="2353443035" sldId="361"/>
        </pc:sldMkLst>
      </pc:sldChg>
      <pc:sldChg chg="delSp modSp mod">
        <pc:chgData name="Conner B" userId="3c56ccbd-f5ac-4a25-9dc9-af93c4510815" providerId="ADAL" clId="{0C39392D-F6C6-4E3F-9E59-F25F2AEB6DB1}" dt="2024-05-24T13:59:49.335" v="903" actId="5793"/>
        <pc:sldMkLst>
          <pc:docMk/>
          <pc:sldMk cId="2353832464" sldId="363"/>
        </pc:sldMkLst>
      </pc:sldChg>
    </pc:docChg>
  </pc:docChgLst>
  <pc:docChgLst>
    <pc:chgData name="Conner B" userId="3c56ccbd-f5ac-4a25-9dc9-af93c4510815" providerId="ADAL" clId="{715A5DF2-F96D-43D7-80BA-D4774646B1EB}"/>
    <pc:docChg chg="custSel modSld">
      <pc:chgData name="Conner B" userId="3c56ccbd-f5ac-4a25-9dc9-af93c4510815" providerId="ADAL" clId="{715A5DF2-F96D-43D7-80BA-D4774646B1EB}" dt="2023-05-23T15:52:35.064" v="403" actId="20577"/>
      <pc:docMkLst>
        <pc:docMk/>
      </pc:docMkLst>
      <pc:sldChg chg="modSp mod">
        <pc:chgData name="Conner B" userId="3c56ccbd-f5ac-4a25-9dc9-af93c4510815" providerId="ADAL" clId="{715A5DF2-F96D-43D7-80BA-D4774646B1EB}" dt="2023-05-23T15:52:35.064" v="403" actId="20577"/>
        <pc:sldMkLst>
          <pc:docMk/>
          <pc:sldMk cId="2202746437" sldId="362"/>
        </pc:sldMkLst>
      </pc:sldChg>
    </pc:docChg>
  </pc:docChgLst>
  <pc:docChgLst>
    <pc:chgData name="Conner B" userId="3c56ccbd-f5ac-4a25-9dc9-af93c4510815" providerId="ADAL" clId="{3BAAA0DD-47DA-47B1-B819-72202F7A9309}"/>
    <pc:docChg chg="undo custSel modSld">
      <pc:chgData name="Conner B" userId="3c56ccbd-f5ac-4a25-9dc9-af93c4510815" providerId="ADAL" clId="{3BAAA0DD-47DA-47B1-B819-72202F7A9309}" dt="2023-05-13T10:47:28.997" v="176" actId="1076"/>
      <pc:docMkLst>
        <pc:docMk/>
      </pc:docMkLst>
      <pc:sldChg chg="modSp mod">
        <pc:chgData name="Conner B" userId="3c56ccbd-f5ac-4a25-9dc9-af93c4510815" providerId="ADAL" clId="{3BAAA0DD-47DA-47B1-B819-72202F7A9309}" dt="2023-05-13T10:47:28.997" v="176" actId="1076"/>
        <pc:sldMkLst>
          <pc:docMk/>
          <pc:sldMk cId="4032447639" sldId="360"/>
        </pc:sldMkLst>
      </pc:sldChg>
    </pc:docChg>
  </pc:docChgLst>
  <pc:docChgLst>
    <pc:chgData name="Conner B" userId="3c56ccbd-f5ac-4a25-9dc9-af93c4510815" providerId="ADAL" clId="{7109D5FB-107D-4479-9EE0-4F00E2B837B7}"/>
    <pc:docChg chg="modSld">
      <pc:chgData name="Conner B" userId="3c56ccbd-f5ac-4a25-9dc9-af93c4510815" providerId="ADAL" clId="{7109D5FB-107D-4479-9EE0-4F00E2B837B7}" dt="2023-06-29T13:32:45.976" v="11" actId="20577"/>
      <pc:docMkLst>
        <pc:docMk/>
      </pc:docMkLst>
      <pc:sldChg chg="modSp mod">
        <pc:chgData name="Conner B" userId="3c56ccbd-f5ac-4a25-9dc9-af93c4510815" providerId="ADAL" clId="{7109D5FB-107D-4479-9EE0-4F00E2B837B7}" dt="2023-06-29T13:32:45.976" v="11" actId="20577"/>
        <pc:sldMkLst>
          <pc:docMk/>
          <pc:sldMk cId="3725663398" sldId="364"/>
        </pc:sldMkLst>
      </pc:sldChg>
    </pc:docChg>
  </pc:docChgLst>
  <pc:docChgLst>
    <pc:chgData name="Conner B" userId="3c56ccbd-f5ac-4a25-9dc9-af93c4510815" providerId="ADAL" clId="{D8F08595-A016-46DB-B6A2-703029D4BEFF}"/>
    <pc:docChg chg="modSld">
      <pc:chgData name="Conner B" userId="3c56ccbd-f5ac-4a25-9dc9-af93c4510815" providerId="ADAL" clId="{D8F08595-A016-46DB-B6A2-703029D4BEFF}" dt="2023-05-14T10:33:26.341" v="39" actId="13926"/>
      <pc:docMkLst>
        <pc:docMk/>
      </pc:docMkLst>
      <pc:sldChg chg="modSp mod">
        <pc:chgData name="Conner B" userId="3c56ccbd-f5ac-4a25-9dc9-af93c4510815" providerId="ADAL" clId="{D8F08595-A016-46DB-B6A2-703029D4BEFF}" dt="2023-05-14T10:33:26.341" v="39" actId="13926"/>
        <pc:sldMkLst>
          <pc:docMk/>
          <pc:sldMk cId="4032447639" sldId="360"/>
        </pc:sldMkLst>
      </pc:sldChg>
      <pc:sldChg chg="modSp mod">
        <pc:chgData name="Conner B" userId="3c56ccbd-f5ac-4a25-9dc9-af93c4510815" providerId="ADAL" clId="{D8F08595-A016-46DB-B6A2-703029D4BEFF}" dt="2023-05-14T10:27:59.665" v="37" actId="20577"/>
        <pc:sldMkLst>
          <pc:docMk/>
          <pc:sldMk cId="1628677678" sldId="361"/>
        </pc:sldMkLst>
      </pc:sldChg>
    </pc:docChg>
  </pc:docChgLst>
  <pc:docChgLst>
    <pc:chgData name="Conner B" userId="3c56ccbd-f5ac-4a25-9dc9-af93c4510815" providerId="ADAL" clId="{97166B7A-5C87-44A7-AE7A-4E870DB6DF3A}"/>
    <pc:docChg chg="modSld">
      <pc:chgData name="Conner B" userId="3c56ccbd-f5ac-4a25-9dc9-af93c4510815" providerId="ADAL" clId="{97166B7A-5C87-44A7-AE7A-4E870DB6DF3A}" dt="2023-05-28T17:31:38.253" v="213" actId="948"/>
      <pc:docMkLst>
        <pc:docMk/>
      </pc:docMkLst>
      <pc:sldChg chg="modSp mod">
        <pc:chgData name="Conner B" userId="3c56ccbd-f5ac-4a25-9dc9-af93c4510815" providerId="ADAL" clId="{97166B7A-5C87-44A7-AE7A-4E870DB6DF3A}" dt="2023-05-28T17:31:38.253" v="213" actId="948"/>
        <pc:sldMkLst>
          <pc:docMk/>
          <pc:sldMk cId="1628677678" sldId="361"/>
        </pc:sldMkLst>
      </pc:sldChg>
      <pc:sldChg chg="modSp mod">
        <pc:chgData name="Conner B" userId="3c56ccbd-f5ac-4a25-9dc9-af93c4510815" providerId="ADAL" clId="{97166B7A-5C87-44A7-AE7A-4E870DB6DF3A}" dt="2023-05-28T16:56:14.984" v="44" actId="13926"/>
        <pc:sldMkLst>
          <pc:docMk/>
          <pc:sldMk cId="2202746437" sldId="362"/>
        </pc:sldMkLst>
      </pc:sldChg>
      <pc:sldChg chg="modSp mod">
        <pc:chgData name="Conner B" userId="3c56ccbd-f5ac-4a25-9dc9-af93c4510815" providerId="ADAL" clId="{97166B7A-5C87-44A7-AE7A-4E870DB6DF3A}" dt="2023-05-28T14:46:48.854" v="42" actId="948"/>
        <pc:sldMkLst>
          <pc:docMk/>
          <pc:sldMk cId="4134597286" sldId="363"/>
        </pc:sldMkLst>
      </pc:sldChg>
    </pc:docChg>
  </pc:docChgLst>
  <pc:docChgLst>
    <pc:chgData name="Conner B" userId="3c56ccbd-f5ac-4a25-9dc9-af93c4510815" providerId="ADAL" clId="{90C5719C-BBCA-4DBA-B39B-4444AD029C5B}"/>
    <pc:docChg chg="custSel modSld">
      <pc:chgData name="Conner B" userId="3c56ccbd-f5ac-4a25-9dc9-af93c4510815" providerId="ADAL" clId="{90C5719C-BBCA-4DBA-B39B-4444AD029C5B}" dt="2024-05-20T21:12:34.263" v="43" actId="20577"/>
      <pc:docMkLst>
        <pc:docMk/>
      </pc:docMkLst>
      <pc:sldChg chg="modSp mod">
        <pc:chgData name="Conner B" userId="3c56ccbd-f5ac-4a25-9dc9-af93c4510815" providerId="ADAL" clId="{90C5719C-BBCA-4DBA-B39B-4444AD029C5B}" dt="2024-05-20T21:12:34.263" v="43" actId="20577"/>
        <pc:sldMkLst>
          <pc:docMk/>
          <pc:sldMk cId="2353443035" sldId="361"/>
        </pc:sldMkLst>
      </pc:sldChg>
    </pc:docChg>
  </pc:docChgLst>
  <pc:docChgLst>
    <pc:chgData name="Conner B" userId="3c56ccbd-f5ac-4a25-9dc9-af93c4510815" providerId="ADAL" clId="{4ABEBC4B-FD5D-4EB7-A94F-8DC95B7982B1}"/>
    <pc:docChg chg="custSel addSld delSld modSld">
      <pc:chgData name="Conner B" userId="3c56ccbd-f5ac-4a25-9dc9-af93c4510815" providerId="ADAL" clId="{4ABEBC4B-FD5D-4EB7-A94F-8DC95B7982B1}" dt="2023-06-22T15:55:09.780" v="2977" actId="20577"/>
      <pc:docMkLst>
        <pc:docMk/>
      </pc:docMkLst>
      <pc:sldChg chg="addSp delSp modSp mod">
        <pc:chgData name="Conner B" userId="3c56ccbd-f5ac-4a25-9dc9-af93c4510815" providerId="ADAL" clId="{4ABEBC4B-FD5D-4EB7-A94F-8DC95B7982B1}" dt="2023-06-22T15:45:05.239" v="2406" actId="5793"/>
        <pc:sldMkLst>
          <pc:docMk/>
          <pc:sldMk cId="4032447639" sldId="360"/>
        </pc:sldMkLst>
      </pc:sldChg>
      <pc:sldChg chg="del">
        <pc:chgData name="Conner B" userId="3c56ccbd-f5ac-4a25-9dc9-af93c4510815" providerId="ADAL" clId="{4ABEBC4B-FD5D-4EB7-A94F-8DC95B7982B1}" dt="2023-06-22T15:01:34.916" v="0" actId="47"/>
        <pc:sldMkLst>
          <pc:docMk/>
          <pc:sldMk cId="1628677678" sldId="361"/>
        </pc:sldMkLst>
      </pc:sldChg>
      <pc:sldChg chg="modSp add mod">
        <pc:chgData name="Conner B" userId="3c56ccbd-f5ac-4a25-9dc9-af93c4510815" providerId="ADAL" clId="{4ABEBC4B-FD5D-4EB7-A94F-8DC95B7982B1}" dt="2023-06-22T15:49:34.083" v="2852" actId="14734"/>
        <pc:sldMkLst>
          <pc:docMk/>
          <pc:sldMk cId="2353443035" sldId="361"/>
        </pc:sldMkLst>
      </pc:sldChg>
      <pc:sldChg chg="del">
        <pc:chgData name="Conner B" userId="3c56ccbd-f5ac-4a25-9dc9-af93c4510815" providerId="ADAL" clId="{4ABEBC4B-FD5D-4EB7-A94F-8DC95B7982B1}" dt="2023-06-22T15:01:35.237" v="1" actId="47"/>
        <pc:sldMkLst>
          <pc:docMk/>
          <pc:sldMk cId="2202746437" sldId="362"/>
        </pc:sldMkLst>
      </pc:sldChg>
      <pc:sldChg chg="modSp add mod">
        <pc:chgData name="Conner B" userId="3c56ccbd-f5ac-4a25-9dc9-af93c4510815" providerId="ADAL" clId="{4ABEBC4B-FD5D-4EB7-A94F-8DC95B7982B1}" dt="2023-06-22T15:55:09.780" v="2977" actId="20577"/>
        <pc:sldMkLst>
          <pc:docMk/>
          <pc:sldMk cId="3917653464" sldId="362"/>
        </pc:sldMkLst>
      </pc:sldChg>
      <pc:sldChg chg="del">
        <pc:chgData name="Conner B" userId="3c56ccbd-f5ac-4a25-9dc9-af93c4510815" providerId="ADAL" clId="{4ABEBC4B-FD5D-4EB7-A94F-8DC95B7982B1}" dt="2023-06-22T15:01:35.453" v="2" actId="47"/>
        <pc:sldMkLst>
          <pc:docMk/>
          <pc:sldMk cId="4134597286" sldId="363"/>
        </pc:sldMkLst>
      </pc:sldChg>
      <pc:sldChg chg="del">
        <pc:chgData name="Conner B" userId="3c56ccbd-f5ac-4a25-9dc9-af93c4510815" providerId="ADAL" clId="{4ABEBC4B-FD5D-4EB7-A94F-8DC95B7982B1}" dt="2023-06-22T15:01:35.622" v="3" actId="47"/>
        <pc:sldMkLst>
          <pc:docMk/>
          <pc:sldMk cId="2595203156" sldId="364"/>
        </pc:sldMkLst>
      </pc:sldChg>
      <pc:sldChg chg="del">
        <pc:chgData name="Conner B" userId="3c56ccbd-f5ac-4a25-9dc9-af93c4510815" providerId="ADAL" clId="{4ABEBC4B-FD5D-4EB7-A94F-8DC95B7982B1}" dt="2023-06-22T15:01:36.134" v="5" actId="47"/>
        <pc:sldMkLst>
          <pc:docMk/>
          <pc:sldMk cId="820532004" sldId="366"/>
        </pc:sldMkLst>
      </pc:sldChg>
      <pc:sldChg chg="del">
        <pc:chgData name="Conner B" userId="3c56ccbd-f5ac-4a25-9dc9-af93c4510815" providerId="ADAL" clId="{4ABEBC4B-FD5D-4EB7-A94F-8DC95B7982B1}" dt="2023-06-22T15:01:36.666" v="6" actId="47"/>
        <pc:sldMkLst>
          <pc:docMk/>
          <pc:sldMk cId="1178553574" sldId="367"/>
        </pc:sldMkLst>
      </pc:sldChg>
      <pc:sldChg chg="del">
        <pc:chgData name="Conner B" userId="3c56ccbd-f5ac-4a25-9dc9-af93c4510815" providerId="ADAL" clId="{4ABEBC4B-FD5D-4EB7-A94F-8DC95B7982B1}" dt="2023-06-22T15:01:36.952" v="7" actId="47"/>
        <pc:sldMkLst>
          <pc:docMk/>
          <pc:sldMk cId="4152667798" sldId="368"/>
        </pc:sldMkLst>
      </pc:sldChg>
      <pc:sldChg chg="del">
        <pc:chgData name="Conner B" userId="3c56ccbd-f5ac-4a25-9dc9-af93c4510815" providerId="ADAL" clId="{4ABEBC4B-FD5D-4EB7-A94F-8DC95B7982B1}" dt="2023-06-22T15:01:37.423" v="8" actId="47"/>
        <pc:sldMkLst>
          <pc:docMk/>
          <pc:sldMk cId="1001146755" sldId="369"/>
        </pc:sldMkLst>
      </pc:sldChg>
      <pc:sldChg chg="del">
        <pc:chgData name="Conner B" userId="3c56ccbd-f5ac-4a25-9dc9-af93c4510815" providerId="ADAL" clId="{4ABEBC4B-FD5D-4EB7-A94F-8DC95B7982B1}" dt="2023-06-22T15:01:35.834" v="4" actId="47"/>
        <pc:sldMkLst>
          <pc:docMk/>
          <pc:sldMk cId="438646280" sldId="370"/>
        </pc:sldMkLst>
      </pc:sldChg>
    </pc:docChg>
  </pc:docChgLst>
  <pc:docChgLst>
    <pc:chgData name="Ruscoe C" userId="c1acd62d-3bb4-4d52-8cde-fd408eade380" providerId="ADAL" clId="{CB3E6C84-D92A-47D5-B603-55C4B9EEC371}"/>
    <pc:docChg chg="custSel modSld">
      <pc:chgData name="Ruscoe C" userId="c1acd62d-3bb4-4d52-8cde-fd408eade380" providerId="ADAL" clId="{CB3E6C84-D92A-47D5-B603-55C4B9EEC371}" dt="2023-06-22T15:55:08.140" v="52" actId="6549"/>
      <pc:docMkLst>
        <pc:docMk/>
      </pc:docMkLst>
      <pc:sldChg chg="modSp mod">
        <pc:chgData name="Ruscoe C" userId="c1acd62d-3bb4-4d52-8cde-fd408eade380" providerId="ADAL" clId="{CB3E6C84-D92A-47D5-B603-55C4B9EEC371}" dt="2023-06-22T15:29:44.663" v="51" actId="6549"/>
        <pc:sldMkLst>
          <pc:docMk/>
          <pc:sldMk cId="2353443035" sldId="361"/>
        </pc:sldMkLst>
      </pc:sldChg>
      <pc:sldChg chg="modSp mod">
        <pc:chgData name="Ruscoe C" userId="c1acd62d-3bb4-4d52-8cde-fd408eade380" providerId="ADAL" clId="{CB3E6C84-D92A-47D5-B603-55C4B9EEC371}" dt="2023-06-22T15:55:08.140" v="52" actId="6549"/>
        <pc:sldMkLst>
          <pc:docMk/>
          <pc:sldMk cId="3917653464" sldId="362"/>
        </pc:sldMkLst>
      </pc:sldChg>
    </pc:docChg>
  </pc:docChgLst>
  <pc:docChgLst>
    <pc:chgData name="Conner B" userId="3c56ccbd-f5ac-4a25-9dc9-af93c4510815" providerId="ADAL" clId="{26A4768A-5F24-436C-AFFF-A9BDDA5D598D}"/>
    <pc:docChg chg="custSel modSld">
      <pc:chgData name="Conner B" userId="3c56ccbd-f5ac-4a25-9dc9-af93c4510815" providerId="ADAL" clId="{26A4768A-5F24-436C-AFFF-A9BDDA5D598D}" dt="2023-06-30T11:42:18.088" v="952" actId="20577"/>
      <pc:docMkLst>
        <pc:docMk/>
      </pc:docMkLst>
      <pc:sldChg chg="modSp mod">
        <pc:chgData name="Conner B" userId="3c56ccbd-f5ac-4a25-9dc9-af93c4510815" providerId="ADAL" clId="{26A4768A-5F24-436C-AFFF-A9BDDA5D598D}" dt="2023-06-30T11:42:18.088" v="952" actId="20577"/>
        <pc:sldMkLst>
          <pc:docMk/>
          <pc:sldMk cId="3917653464" sldId="362"/>
        </pc:sldMkLst>
      </pc:sldChg>
      <pc:sldChg chg="modSp mod">
        <pc:chgData name="Conner B" userId="3c56ccbd-f5ac-4a25-9dc9-af93c4510815" providerId="ADAL" clId="{26A4768A-5F24-436C-AFFF-A9BDDA5D598D}" dt="2023-06-30T11:41:46.314" v="933" actId="20577"/>
        <pc:sldMkLst>
          <pc:docMk/>
          <pc:sldMk cId="3725663398" sldId="364"/>
        </pc:sldMkLst>
      </pc:sldChg>
    </pc:docChg>
  </pc:docChgLst>
  <pc:docChgLst>
    <pc:chgData name="Conner B" userId="3c56ccbd-f5ac-4a25-9dc9-af93c4510815" providerId="ADAL" clId="{770F7275-EE8C-4516-9AE3-69D44772FB3F}"/>
    <pc:docChg chg="custSel modSld">
      <pc:chgData name="Conner B" userId="3c56ccbd-f5ac-4a25-9dc9-af93c4510815" providerId="ADAL" clId="{770F7275-EE8C-4516-9AE3-69D44772FB3F}" dt="2023-02-23T15:30:51.670" v="31" actId="13926"/>
      <pc:docMkLst>
        <pc:docMk/>
      </pc:docMkLst>
      <pc:sldChg chg="modSp mod">
        <pc:chgData name="Conner B" userId="3c56ccbd-f5ac-4a25-9dc9-af93c4510815" providerId="ADAL" clId="{770F7275-EE8C-4516-9AE3-69D44772FB3F}" dt="2023-02-23T15:30:51.670" v="31" actId="13926"/>
        <pc:sldMkLst>
          <pc:docMk/>
          <pc:sldMk cId="4032447639" sldId="360"/>
        </pc:sldMkLst>
      </pc:sldChg>
      <pc:sldChg chg="modSp mod">
        <pc:chgData name="Conner B" userId="3c56ccbd-f5ac-4a25-9dc9-af93c4510815" providerId="ADAL" clId="{770F7275-EE8C-4516-9AE3-69D44772FB3F}" dt="2023-02-23T15:30:33.804" v="3"/>
        <pc:sldMkLst>
          <pc:docMk/>
          <pc:sldMk cId="1628677678" sldId="361"/>
        </pc:sldMkLst>
      </pc:sldChg>
    </pc:docChg>
  </pc:docChgLst>
  <pc:docChgLst>
    <pc:chgData name="Conner B" userId="3c56ccbd-f5ac-4a25-9dc9-af93c4510815" providerId="ADAL" clId="{C4F4575B-64DB-4A14-A411-E725838329EF}"/>
    <pc:docChg chg="modSld">
      <pc:chgData name="Conner B" userId="3c56ccbd-f5ac-4a25-9dc9-af93c4510815" providerId="ADAL" clId="{C4F4575B-64DB-4A14-A411-E725838329EF}" dt="2023-05-24T14:08:23.386" v="3" actId="13926"/>
      <pc:docMkLst>
        <pc:docMk/>
      </pc:docMkLst>
      <pc:sldChg chg="modSp mod">
        <pc:chgData name="Conner B" userId="3c56ccbd-f5ac-4a25-9dc9-af93c4510815" providerId="ADAL" clId="{C4F4575B-64DB-4A14-A411-E725838329EF}" dt="2023-05-24T14:08:23.386" v="3" actId="13926"/>
        <pc:sldMkLst>
          <pc:docMk/>
          <pc:sldMk cId="2202746437" sldId="362"/>
        </pc:sldMkLst>
      </pc:sldChg>
      <pc:sldChg chg="modSp mod">
        <pc:chgData name="Conner B" userId="3c56ccbd-f5ac-4a25-9dc9-af93c4510815" providerId="ADAL" clId="{C4F4575B-64DB-4A14-A411-E725838329EF}" dt="2023-05-24T10:00:01.498" v="2"/>
        <pc:sldMkLst>
          <pc:docMk/>
          <pc:sldMk cId="4134597286" sldId="363"/>
        </pc:sldMkLst>
      </pc:sldChg>
    </pc:docChg>
  </pc:docChgLst>
  <pc:docChgLst>
    <pc:chgData name="Conner B" userId="3c56ccbd-f5ac-4a25-9dc9-af93c4510815" providerId="ADAL" clId="{385E935D-FAC5-4B1A-ACDB-E1EF52C29D4A}"/>
    <pc:docChg chg="modSld">
      <pc:chgData name="Conner B" userId="3c56ccbd-f5ac-4a25-9dc9-af93c4510815" providerId="ADAL" clId="{385E935D-FAC5-4B1A-ACDB-E1EF52C29D4A}" dt="2023-05-15T13:01:36.275" v="21" actId="20577"/>
      <pc:docMkLst>
        <pc:docMk/>
      </pc:docMkLst>
      <pc:sldChg chg="modSp mod">
        <pc:chgData name="Conner B" userId="3c56ccbd-f5ac-4a25-9dc9-af93c4510815" providerId="ADAL" clId="{385E935D-FAC5-4B1A-ACDB-E1EF52C29D4A}" dt="2023-05-15T13:01:36.275" v="21" actId="20577"/>
        <pc:sldMkLst>
          <pc:docMk/>
          <pc:sldMk cId="4152667798" sldId="368"/>
        </pc:sldMkLst>
      </pc:sldChg>
    </pc:docChg>
  </pc:docChgLst>
  <pc:docChgLst>
    <pc:chgData name="Conner B" userId="3c56ccbd-f5ac-4a25-9dc9-af93c4510815" providerId="ADAL" clId="{FA935CCA-4894-4E23-8FA0-DE246D26340D}"/>
    <pc:docChg chg="custSel modSld">
      <pc:chgData name="Conner B" userId="3c56ccbd-f5ac-4a25-9dc9-af93c4510815" providerId="ADAL" clId="{FA935CCA-4894-4E23-8FA0-DE246D26340D}" dt="2024-05-10T12:48:16.885" v="166" actId="33524"/>
      <pc:docMkLst>
        <pc:docMk/>
      </pc:docMkLst>
      <pc:sldChg chg="addSp modSp mod">
        <pc:chgData name="Conner B" userId="3c56ccbd-f5ac-4a25-9dc9-af93c4510815" providerId="ADAL" clId="{FA935CCA-4894-4E23-8FA0-DE246D26340D}" dt="2024-05-10T12:48:16.885" v="166" actId="33524"/>
        <pc:sldMkLst>
          <pc:docMk/>
          <pc:sldMk cId="4032447639" sldId="360"/>
        </pc:sldMkLst>
      </pc:sldChg>
      <pc:sldChg chg="addSp modSp">
        <pc:chgData name="Conner B" userId="3c56ccbd-f5ac-4a25-9dc9-af93c4510815" providerId="ADAL" clId="{FA935CCA-4894-4E23-8FA0-DE246D26340D}" dt="2024-05-10T12:46:47.334" v="162"/>
        <pc:sldMkLst>
          <pc:docMk/>
          <pc:sldMk cId="2353443035" sldId="361"/>
        </pc:sldMkLst>
      </pc:sldChg>
      <pc:sldChg chg="addSp modSp mod">
        <pc:chgData name="Conner B" userId="3c56ccbd-f5ac-4a25-9dc9-af93c4510815" providerId="ADAL" clId="{FA935CCA-4894-4E23-8FA0-DE246D26340D}" dt="2024-05-10T12:47:01.664" v="165" actId="1076"/>
        <pc:sldMkLst>
          <pc:docMk/>
          <pc:sldMk cId="2353832464" sldId="363"/>
        </pc:sldMkLst>
      </pc:sldChg>
    </pc:docChg>
  </pc:docChgLst>
  <pc:docChgLst>
    <pc:chgData name="Conner B" userId="3c56ccbd-f5ac-4a25-9dc9-af93c4510815" providerId="ADAL" clId="{A09C75D2-570D-4892-B8A4-67364F412FA0}"/>
    <pc:docChg chg="modSld">
      <pc:chgData name="Conner B" userId="3c56ccbd-f5ac-4a25-9dc9-af93c4510815" providerId="ADAL" clId="{A09C75D2-570D-4892-B8A4-67364F412FA0}" dt="2023-05-15T12:35:31.089" v="75" actId="20577"/>
      <pc:docMkLst>
        <pc:docMk/>
      </pc:docMkLst>
      <pc:sldChg chg="modSp mod">
        <pc:chgData name="Conner B" userId="3c56ccbd-f5ac-4a25-9dc9-af93c4510815" providerId="ADAL" clId="{A09C75D2-570D-4892-B8A4-67364F412FA0}" dt="2023-05-15T12:35:31.089" v="75" actId="20577"/>
        <pc:sldMkLst>
          <pc:docMk/>
          <pc:sldMk cId="2202746437" sldId="362"/>
        </pc:sldMkLst>
      </pc:sldChg>
    </pc:docChg>
  </pc:docChgLst>
  <pc:docChgLst>
    <pc:chgData name="Conner B" userId="3c56ccbd-f5ac-4a25-9dc9-af93c4510815" providerId="ADAL" clId="{6ACC2012-7A1A-41EE-BBF6-920B9880F353}"/>
    <pc:docChg chg="modSld">
      <pc:chgData name="Conner B" userId="3c56ccbd-f5ac-4a25-9dc9-af93c4510815" providerId="ADAL" clId="{6ACC2012-7A1A-41EE-BBF6-920B9880F353}" dt="2023-06-29T13:37:39.785" v="0" actId="20577"/>
      <pc:docMkLst>
        <pc:docMk/>
      </pc:docMkLst>
      <pc:sldChg chg="modSp mod">
        <pc:chgData name="Conner B" userId="3c56ccbd-f5ac-4a25-9dc9-af93c4510815" providerId="ADAL" clId="{6ACC2012-7A1A-41EE-BBF6-920B9880F353}" dt="2023-06-29T13:37:39.785" v="0" actId="20577"/>
        <pc:sldMkLst>
          <pc:docMk/>
          <pc:sldMk cId="3917653464" sldId="36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59122BEA-DDFF-4241-844E-676DE299E561}" type="datetimeFigureOut">
              <a:rPr lang="en-GB" smtClean="0"/>
              <a:t>18/07/2025</a:t>
            </a:fld>
            <a:endParaRPr lang="en-GB"/>
          </a:p>
        </p:txBody>
      </p:sp>
      <p:sp>
        <p:nvSpPr>
          <p:cNvPr id="4" name="Slide Image Placeholder 3"/>
          <p:cNvSpPr>
            <a:spLocks noGrp="1" noRot="1" noChangeAspect="1"/>
          </p:cNvSpPr>
          <p:nvPr>
            <p:ph type="sldImg" idx="2"/>
          </p:nvPr>
        </p:nvSpPr>
        <p:spPr>
          <a:xfrm>
            <a:off x="979488" y="1241425"/>
            <a:ext cx="4840287"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92F315F9-098D-4F35-91D5-8808B67A12F7}" type="slidenum">
              <a:rPr lang="en-GB" smtClean="0"/>
              <a:t>‹#›</a:t>
            </a:fld>
            <a:endParaRPr lang="en-GB"/>
          </a:p>
        </p:txBody>
      </p:sp>
    </p:spTree>
    <p:extLst>
      <p:ext uri="{BB962C8B-B14F-4D97-AF65-F5344CB8AC3E}">
        <p14:creationId xmlns:p14="http://schemas.microsoft.com/office/powerpoint/2010/main" val="1536162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6 / FORTNIGHT – REMOVE ECONOMCI WORLD UK ONCE 5/FORTNIGHT IS IN Y11. </a:t>
            </a:r>
          </a:p>
        </p:txBody>
      </p:sp>
      <p:sp>
        <p:nvSpPr>
          <p:cNvPr id="4" name="Slide Number Placeholder 3"/>
          <p:cNvSpPr>
            <a:spLocks noGrp="1"/>
          </p:cNvSpPr>
          <p:nvPr>
            <p:ph type="sldNum" sz="quarter" idx="5"/>
          </p:nvPr>
        </p:nvSpPr>
        <p:spPr/>
        <p:txBody>
          <a:bodyPr/>
          <a:lstStyle/>
          <a:p>
            <a:fld id="{92F315F9-098D-4F35-91D5-8808B67A12F7}" type="slidenum">
              <a:rPr lang="en-GB" smtClean="0"/>
              <a:t>6</a:t>
            </a:fld>
            <a:endParaRPr lang="en-GB"/>
          </a:p>
        </p:txBody>
      </p:sp>
    </p:spTree>
    <p:extLst>
      <p:ext uri="{BB962C8B-B14F-4D97-AF65-F5344CB8AC3E}">
        <p14:creationId xmlns:p14="http://schemas.microsoft.com/office/powerpoint/2010/main" val="3114597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8C45F4B-6E48-4CF9-AEC3-3CC1FA35A79A}" type="datetime1">
              <a:rPr lang="en-GB" smtClean="0"/>
              <a:t>18/07/2025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CA8781-4FAC-4AB9-BA0E-EA2AF2D18897}" type="slidenum">
              <a:rPr lang="en-GB" smtClean="0"/>
              <a:t>‹#›</a:t>
            </a:fld>
            <a:endParaRPr lang="en-GB"/>
          </a:p>
        </p:txBody>
      </p:sp>
    </p:spTree>
    <p:extLst>
      <p:ext uri="{BB962C8B-B14F-4D97-AF65-F5344CB8AC3E}">
        <p14:creationId xmlns:p14="http://schemas.microsoft.com/office/powerpoint/2010/main" val="3065110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8F2787-BD7E-4A7F-8433-9A4C4894B618}" type="datetime1">
              <a:rPr lang="en-GB" smtClean="0"/>
              <a:t>18/07/2025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CA8781-4FAC-4AB9-BA0E-EA2AF2D18897}" type="slidenum">
              <a:rPr lang="en-GB" smtClean="0"/>
              <a:t>‹#›</a:t>
            </a:fld>
            <a:endParaRPr lang="en-GB"/>
          </a:p>
        </p:txBody>
      </p:sp>
    </p:spTree>
    <p:extLst>
      <p:ext uri="{BB962C8B-B14F-4D97-AF65-F5344CB8AC3E}">
        <p14:creationId xmlns:p14="http://schemas.microsoft.com/office/powerpoint/2010/main" val="244213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87510A-4FE8-44AD-BE1D-257D0425CD0B}" type="datetime1">
              <a:rPr lang="en-GB" smtClean="0"/>
              <a:t>18/07/2025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CA8781-4FAC-4AB9-BA0E-EA2AF2D18897}" type="slidenum">
              <a:rPr lang="en-GB" smtClean="0"/>
              <a:t>‹#›</a:t>
            </a:fld>
            <a:endParaRPr lang="en-GB"/>
          </a:p>
        </p:txBody>
      </p:sp>
    </p:spTree>
    <p:extLst>
      <p:ext uri="{BB962C8B-B14F-4D97-AF65-F5344CB8AC3E}">
        <p14:creationId xmlns:p14="http://schemas.microsoft.com/office/powerpoint/2010/main" val="147744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779141-B481-4D7A-9D8D-C8A144F515DC}" type="datetime1">
              <a:rPr lang="en-GB" smtClean="0"/>
              <a:t>18/07/2025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CA8781-4FAC-4AB9-BA0E-EA2AF2D18897}" type="slidenum">
              <a:rPr lang="en-GB" smtClean="0"/>
              <a:t>‹#›</a:t>
            </a:fld>
            <a:endParaRPr lang="en-GB"/>
          </a:p>
        </p:txBody>
      </p:sp>
    </p:spTree>
    <p:extLst>
      <p:ext uri="{BB962C8B-B14F-4D97-AF65-F5344CB8AC3E}">
        <p14:creationId xmlns:p14="http://schemas.microsoft.com/office/powerpoint/2010/main" val="2226922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1F5043-F61F-425F-B16C-B1F9631B3057}" type="datetime1">
              <a:rPr lang="en-GB" smtClean="0"/>
              <a:t>18/07/2025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CA8781-4FAC-4AB9-BA0E-EA2AF2D18897}" type="slidenum">
              <a:rPr lang="en-GB" smtClean="0"/>
              <a:t>‹#›</a:t>
            </a:fld>
            <a:endParaRPr lang="en-GB"/>
          </a:p>
        </p:txBody>
      </p:sp>
    </p:spTree>
    <p:extLst>
      <p:ext uri="{BB962C8B-B14F-4D97-AF65-F5344CB8AC3E}">
        <p14:creationId xmlns:p14="http://schemas.microsoft.com/office/powerpoint/2010/main" val="1655197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25901A-DEFA-4891-AA09-7A0C47EFC7F9}" type="datetime1">
              <a:rPr lang="en-GB" smtClean="0"/>
              <a:t>18/07/2025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CA8781-4FAC-4AB9-BA0E-EA2AF2D18897}" type="slidenum">
              <a:rPr lang="en-GB" smtClean="0"/>
              <a:t>‹#›</a:t>
            </a:fld>
            <a:endParaRPr lang="en-GB"/>
          </a:p>
        </p:txBody>
      </p:sp>
    </p:spTree>
    <p:extLst>
      <p:ext uri="{BB962C8B-B14F-4D97-AF65-F5344CB8AC3E}">
        <p14:creationId xmlns:p14="http://schemas.microsoft.com/office/powerpoint/2010/main" val="3241724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256CF4-9BAA-4278-A6DD-021743EB6C72}" type="datetime1">
              <a:rPr lang="en-GB" smtClean="0"/>
              <a:t>18/07/2025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CA8781-4FAC-4AB9-BA0E-EA2AF2D18897}" type="slidenum">
              <a:rPr lang="en-GB" smtClean="0"/>
              <a:t>‹#›</a:t>
            </a:fld>
            <a:endParaRPr lang="en-GB"/>
          </a:p>
        </p:txBody>
      </p:sp>
    </p:spTree>
    <p:extLst>
      <p:ext uri="{BB962C8B-B14F-4D97-AF65-F5344CB8AC3E}">
        <p14:creationId xmlns:p14="http://schemas.microsoft.com/office/powerpoint/2010/main" val="52066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20B127-9E53-41F7-8882-CFE6502F501E}" type="datetime1">
              <a:rPr lang="en-GB" smtClean="0"/>
              <a:t>18/07/2025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CA8781-4FAC-4AB9-BA0E-EA2AF2D18897}" type="slidenum">
              <a:rPr lang="en-GB" smtClean="0"/>
              <a:t>‹#›</a:t>
            </a:fld>
            <a:endParaRPr lang="en-GB"/>
          </a:p>
        </p:txBody>
      </p:sp>
    </p:spTree>
    <p:extLst>
      <p:ext uri="{BB962C8B-B14F-4D97-AF65-F5344CB8AC3E}">
        <p14:creationId xmlns:p14="http://schemas.microsoft.com/office/powerpoint/2010/main" val="205848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0E9F3E-A8AD-40F0-9F10-33CA77730CB2}" type="datetime1">
              <a:rPr lang="en-GB" smtClean="0"/>
              <a:t>18/07/2025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CA8781-4FAC-4AB9-BA0E-EA2AF2D18897}" type="slidenum">
              <a:rPr lang="en-GB" smtClean="0"/>
              <a:t>‹#›</a:t>
            </a:fld>
            <a:endParaRPr lang="en-GB"/>
          </a:p>
        </p:txBody>
      </p:sp>
    </p:spTree>
    <p:extLst>
      <p:ext uri="{BB962C8B-B14F-4D97-AF65-F5344CB8AC3E}">
        <p14:creationId xmlns:p14="http://schemas.microsoft.com/office/powerpoint/2010/main" val="11801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181330-D486-4BF6-B1AC-228B59C1521D}" type="datetime1">
              <a:rPr lang="en-GB" smtClean="0"/>
              <a:t>18/07/2025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CA8781-4FAC-4AB9-BA0E-EA2AF2D18897}" type="slidenum">
              <a:rPr lang="en-GB" smtClean="0"/>
              <a:t>‹#›</a:t>
            </a:fld>
            <a:endParaRPr lang="en-GB"/>
          </a:p>
        </p:txBody>
      </p:sp>
    </p:spTree>
    <p:extLst>
      <p:ext uri="{BB962C8B-B14F-4D97-AF65-F5344CB8AC3E}">
        <p14:creationId xmlns:p14="http://schemas.microsoft.com/office/powerpoint/2010/main" val="1838373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F082DE-72D8-4C26-9375-38491922BA2A}" type="datetime1">
              <a:rPr lang="en-GB" smtClean="0"/>
              <a:t>18/07/2025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CA8781-4FAC-4AB9-BA0E-EA2AF2D18897}" type="slidenum">
              <a:rPr lang="en-GB" smtClean="0"/>
              <a:t>‹#›</a:t>
            </a:fld>
            <a:endParaRPr lang="en-GB"/>
          </a:p>
        </p:txBody>
      </p:sp>
    </p:spTree>
    <p:extLst>
      <p:ext uri="{BB962C8B-B14F-4D97-AF65-F5344CB8AC3E}">
        <p14:creationId xmlns:p14="http://schemas.microsoft.com/office/powerpoint/2010/main" val="867315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B97AC-26A9-4805-8B80-5989C0FB2FF0}" type="datetime1">
              <a:rPr lang="en-GB" smtClean="0"/>
              <a:t>18/07/2025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CA8781-4FAC-4AB9-BA0E-EA2AF2D18897}" type="slidenum">
              <a:rPr lang="en-GB" smtClean="0"/>
              <a:t>‹#›</a:t>
            </a:fld>
            <a:endParaRPr lang="en-GB"/>
          </a:p>
        </p:txBody>
      </p:sp>
    </p:spTree>
    <p:extLst>
      <p:ext uri="{BB962C8B-B14F-4D97-AF65-F5344CB8AC3E}">
        <p14:creationId xmlns:p14="http://schemas.microsoft.com/office/powerpoint/2010/main" val="27948108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B39A8-26EB-7CF5-00C6-22BE5AE53C24}"/>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B6516C9A-737E-11E0-7BD9-F0D692E27305}"/>
              </a:ext>
            </a:extLst>
          </p:cNvPr>
          <p:cNvSpPr>
            <a:spLocks noGrp="1"/>
          </p:cNvSpPr>
          <p:nvPr>
            <p:ph type="subTitle" idx="1"/>
          </p:nvPr>
        </p:nvSpPr>
        <p:spPr/>
        <p:txBody>
          <a:bodyPr/>
          <a:lstStyle/>
          <a:p>
            <a:endParaRPr lang="en-GB"/>
          </a:p>
        </p:txBody>
      </p:sp>
      <p:graphicFrame>
        <p:nvGraphicFramePr>
          <p:cNvPr id="4" name="Table 4">
            <a:extLst>
              <a:ext uri="{FF2B5EF4-FFF2-40B4-BE49-F238E27FC236}">
                <a16:creationId xmlns:a16="http://schemas.microsoft.com/office/drawing/2014/main" id="{3097BD38-D22F-F443-6EDE-4D162CDB98A0}"/>
              </a:ext>
            </a:extLst>
          </p:cNvPr>
          <p:cNvGraphicFramePr>
            <a:graphicFrameLocks noGrp="1"/>
          </p:cNvGraphicFramePr>
          <p:nvPr>
            <p:extLst>
              <p:ext uri="{D42A27DB-BD31-4B8C-83A1-F6EECF244321}">
                <p14:modId xmlns:p14="http://schemas.microsoft.com/office/powerpoint/2010/main" val="3749915439"/>
              </p:ext>
            </p:extLst>
          </p:nvPr>
        </p:nvGraphicFramePr>
        <p:xfrm>
          <a:off x="261510" y="1122363"/>
          <a:ext cx="9382979" cy="4958688"/>
        </p:xfrm>
        <a:graphic>
          <a:graphicData uri="http://schemas.openxmlformats.org/drawingml/2006/table">
            <a:tbl>
              <a:tblPr firstRow="1" bandRow="1">
                <a:tableStyleId>{5C22544A-7EE6-4342-B048-85BDC9FD1C3A}</a:tableStyleId>
              </a:tblPr>
              <a:tblGrid>
                <a:gridCol w="1558732">
                  <a:extLst>
                    <a:ext uri="{9D8B030D-6E8A-4147-A177-3AD203B41FA5}">
                      <a16:colId xmlns:a16="http://schemas.microsoft.com/office/drawing/2014/main" val="1072498078"/>
                    </a:ext>
                  </a:extLst>
                </a:gridCol>
                <a:gridCol w="7824247">
                  <a:extLst>
                    <a:ext uri="{9D8B030D-6E8A-4147-A177-3AD203B41FA5}">
                      <a16:colId xmlns:a16="http://schemas.microsoft.com/office/drawing/2014/main" val="1689361991"/>
                    </a:ext>
                  </a:extLst>
                </a:gridCol>
              </a:tblGrid>
              <a:tr h="619836">
                <a:tc>
                  <a:txBody>
                    <a:bodyPr/>
                    <a:lstStyle/>
                    <a:p>
                      <a:pPr marL="0" indent="0">
                        <a:buNone/>
                      </a:pPr>
                      <a:r>
                        <a:rPr lang="en-GB" sz="1400" b="0" dirty="0">
                          <a:solidFill>
                            <a:schemeClr val="bg1"/>
                          </a:solidFill>
                        </a:rPr>
                        <a:t>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r>
                        <a:rPr lang="en-GB" sz="1100" b="0" dirty="0">
                          <a:solidFill>
                            <a:schemeClr val="tx1">
                              <a:lumMod val="50000"/>
                            </a:schemeClr>
                          </a:solidFill>
                        </a:rPr>
                        <a:t>Understanding how to meet the needs of the present without compromising the needs of future generations to meet their own needs (Brundtland 1987). We will explore the importance of becoming sustainable and what happens if we don’t operate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3989100"/>
                  </a:ext>
                </a:extLst>
              </a:tr>
              <a:tr h="619836">
                <a:tc>
                  <a:txBody>
                    <a:bodyPr/>
                    <a:lstStyle/>
                    <a:p>
                      <a:r>
                        <a:rPr lang="en-GB" sz="1400" b="0" dirty="0">
                          <a:solidFill>
                            <a:schemeClr val="bg1"/>
                          </a:solidFill>
                        </a:rPr>
                        <a:t>Systems and processes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r>
                        <a:rPr lang="en-GB" sz="1100" b="0" dirty="0">
                          <a:solidFill>
                            <a:schemeClr val="tx1">
                              <a:lumMod val="50000"/>
                            </a:schemeClr>
                          </a:solidFill>
                        </a:rPr>
                        <a:t>How things function, change and move. We will explore a range of systems and processes including fluvial, coastal and glacial. We will understand inputs, outputs and flows.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89203112"/>
                  </a:ext>
                </a:extLst>
              </a:tr>
              <a:tr h="619836">
                <a:tc>
                  <a:txBody>
                    <a:bodyPr/>
                    <a:lstStyle/>
                    <a:p>
                      <a:r>
                        <a:rPr lang="en-GB" sz="1400" b="0" dirty="0">
                          <a:solidFill>
                            <a:schemeClr val="bg1"/>
                          </a:solidFill>
                        </a:rPr>
                        <a:t>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r>
                        <a:rPr lang="en-GB" sz="1100" b="0" dirty="0">
                          <a:solidFill>
                            <a:schemeClr val="tx1">
                              <a:lumMod val="50000"/>
                            </a:schemeClr>
                          </a:solidFill>
                        </a:rPr>
                        <a:t>The process of economic and social advancement. We will explore countries at different levels of development and understand how and why development occurs at different rates.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7171373"/>
                  </a:ext>
                </a:extLst>
              </a:tr>
              <a:tr h="619836">
                <a:tc>
                  <a:txBody>
                    <a:bodyPr/>
                    <a:lstStyle/>
                    <a:p>
                      <a:r>
                        <a:rPr lang="en-GB" sz="1400" b="0" dirty="0">
                          <a:solidFill>
                            <a:schemeClr val="bg1"/>
                          </a:solidFill>
                        </a:rPr>
                        <a:t>Climate Change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r>
                        <a:rPr lang="en-GB" sz="1100" b="0" dirty="0">
                          <a:solidFill>
                            <a:schemeClr val="tx1">
                              <a:lumMod val="50000"/>
                            </a:schemeClr>
                          </a:solidFill>
                        </a:rPr>
                        <a:t>What causes climate change and how climate change impacts on people, places and processes.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83735398"/>
                  </a:ext>
                </a:extLst>
              </a:tr>
              <a:tr h="619836">
                <a:tc>
                  <a:txBody>
                    <a:bodyPr/>
                    <a:lstStyle/>
                    <a:p>
                      <a:r>
                        <a:rPr lang="en-GB" sz="1400" b="0" dirty="0">
                          <a:solidFill>
                            <a:schemeClr val="tx1">
                              <a:lumMod val="50000"/>
                            </a:schemeClr>
                          </a:solidFill>
                        </a:rPr>
                        <a:t>Inequality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r>
                        <a:rPr lang="en-GB" sz="1100" b="0" dirty="0">
                          <a:solidFill>
                            <a:schemeClr val="tx1">
                              <a:lumMod val="50000"/>
                            </a:schemeClr>
                          </a:solidFill>
                        </a:rPr>
                        <a:t>The idea that people experience different standards of living. We will explore socio-economic and political inequalities for people around the globe.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53375074"/>
                  </a:ext>
                </a:extLst>
              </a:tr>
              <a:tr h="619836">
                <a:tc>
                  <a:txBody>
                    <a:bodyPr/>
                    <a:lstStyle/>
                    <a:p>
                      <a:r>
                        <a:rPr lang="en-GB" sz="1400" b="0" dirty="0">
                          <a:solidFill>
                            <a:schemeClr val="tx1">
                              <a:lumMod val="50000"/>
                            </a:schemeClr>
                          </a:solidFill>
                        </a:rPr>
                        <a:t>Globalisation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100" b="0" dirty="0">
                          <a:solidFill>
                            <a:schemeClr val="tx1">
                              <a:lumMod val="50000"/>
                            </a:schemeClr>
                          </a:solidFill>
                        </a:rPr>
                        <a:t>The increasing connections between places and people across the planet. We will explore how this links have been established through trade, politics and cultural exchanges.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5945129"/>
                  </a:ext>
                </a:extLst>
              </a:tr>
              <a:tr h="619836">
                <a:tc>
                  <a:txBody>
                    <a:bodyPr/>
                    <a:lstStyle/>
                    <a:p>
                      <a:r>
                        <a:rPr lang="en-GB" sz="1400" b="0" dirty="0">
                          <a:solidFill>
                            <a:schemeClr val="tx1">
                              <a:lumMod val="50000"/>
                            </a:schemeClr>
                          </a:solidFill>
                        </a:rPr>
                        <a:t>Biodiversity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b="0" dirty="0">
                          <a:solidFill>
                            <a:schemeClr val="tx1">
                              <a:lumMod val="50000"/>
                            </a:schemeClr>
                          </a:solidFill>
                        </a:rPr>
                        <a:t>The enormous variety of life on Earth. We will explore a range of ecosystems, their uses and management alongside a variety of flora and fauna.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138490"/>
                  </a:ext>
                </a:extLst>
              </a:tr>
              <a:tr h="619836">
                <a:tc>
                  <a:txBody>
                    <a:bodyPr/>
                    <a:lstStyle/>
                    <a:p>
                      <a:r>
                        <a:rPr lang="en-GB" sz="1400" b="0" dirty="0">
                          <a:solidFill>
                            <a:schemeClr val="tx1">
                              <a:lumMod val="50000"/>
                            </a:schemeClr>
                          </a:solidFill>
                        </a:rPr>
                        <a:t>Resilience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0" dirty="0">
                          <a:solidFill>
                            <a:schemeClr val="tx1">
                              <a:lumMod val="50000"/>
                            </a:schemeClr>
                          </a:solidFill>
                        </a:rPr>
                        <a:t>The ability of a system to maintain certain functions, processes or population after experiencing a disturbance. We will explore the resilience of communities around the world and factors that affect resilience.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67157883"/>
                  </a:ext>
                </a:extLst>
              </a:tr>
            </a:tbl>
          </a:graphicData>
        </a:graphic>
      </p:graphicFrame>
      <p:sp>
        <p:nvSpPr>
          <p:cNvPr id="6" name="TextBox 5">
            <a:extLst>
              <a:ext uri="{FF2B5EF4-FFF2-40B4-BE49-F238E27FC236}">
                <a16:creationId xmlns:a16="http://schemas.microsoft.com/office/drawing/2014/main" id="{1A76AEF2-BB06-8DC3-92A3-61EAC086B0E0}"/>
              </a:ext>
            </a:extLst>
          </p:cNvPr>
          <p:cNvSpPr txBox="1"/>
          <p:nvPr/>
        </p:nvSpPr>
        <p:spPr>
          <a:xfrm>
            <a:off x="2293187" y="165489"/>
            <a:ext cx="5319623" cy="400110"/>
          </a:xfrm>
          <a:prstGeom prst="rect">
            <a:avLst/>
          </a:prstGeom>
          <a:noFill/>
        </p:spPr>
        <p:txBody>
          <a:bodyPr wrap="square" rtlCol="0">
            <a:spAutoFit/>
          </a:bodyPr>
          <a:lstStyle/>
          <a:p>
            <a:pPr algn="ctr"/>
            <a:r>
              <a:rPr lang="en-GB" sz="2000" b="1" dirty="0"/>
              <a:t>GEOGRAPHY GOLDEN THREADS</a:t>
            </a:r>
          </a:p>
        </p:txBody>
      </p:sp>
      <p:pic>
        <p:nvPicPr>
          <p:cNvPr id="7" name="Picture 6" descr="A black background with a black square&#10;&#10;Description automatically generated with medium confidence">
            <a:extLst>
              <a:ext uri="{FF2B5EF4-FFF2-40B4-BE49-F238E27FC236}">
                <a16:creationId xmlns:a16="http://schemas.microsoft.com/office/drawing/2014/main" id="{EAFFF42E-A735-9CC9-A11E-85586770C1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4639" y="165489"/>
            <a:ext cx="1449850" cy="531685"/>
          </a:xfrm>
          <a:prstGeom prst="rect">
            <a:avLst/>
          </a:prstGeom>
        </p:spPr>
      </p:pic>
    </p:spTree>
    <p:extLst>
      <p:ext uri="{BB962C8B-B14F-4D97-AF65-F5344CB8AC3E}">
        <p14:creationId xmlns:p14="http://schemas.microsoft.com/office/powerpoint/2010/main" val="217589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57D7E91-0D78-7A78-CB54-F601E2C009CA}"/>
              </a:ext>
            </a:extLst>
          </p:cNvPr>
          <p:cNvSpPr txBox="1"/>
          <p:nvPr/>
        </p:nvSpPr>
        <p:spPr>
          <a:xfrm>
            <a:off x="3368945" y="175732"/>
            <a:ext cx="3168109" cy="400110"/>
          </a:xfrm>
          <a:prstGeom prst="rect">
            <a:avLst/>
          </a:prstGeom>
          <a:noFill/>
        </p:spPr>
        <p:txBody>
          <a:bodyPr wrap="square" rtlCol="0">
            <a:spAutoFit/>
          </a:bodyPr>
          <a:lstStyle/>
          <a:p>
            <a:r>
              <a:rPr lang="en-GB" sz="2000" b="1"/>
              <a:t>OUR CONNECTED WORLD</a:t>
            </a:r>
          </a:p>
        </p:txBody>
      </p:sp>
      <p:sp>
        <p:nvSpPr>
          <p:cNvPr id="10" name="Speech Bubble: Rectangle with Corners Rounded 9">
            <a:extLst>
              <a:ext uri="{FF2B5EF4-FFF2-40B4-BE49-F238E27FC236}">
                <a16:creationId xmlns:a16="http://schemas.microsoft.com/office/drawing/2014/main" id="{7EF8145D-9EA3-CEC6-5777-2C68A8ACDB95}"/>
              </a:ext>
            </a:extLst>
          </p:cNvPr>
          <p:cNvSpPr/>
          <p:nvPr/>
        </p:nvSpPr>
        <p:spPr>
          <a:xfrm>
            <a:off x="362145" y="211591"/>
            <a:ext cx="1026942" cy="328393"/>
          </a:xfrm>
          <a:prstGeom prst="wedgeRoundRectCallout">
            <a:avLst>
              <a:gd name="adj1" fmla="val -29825"/>
              <a:gd name="adj2" fmla="val 42441"/>
              <a:gd name="adj3" fmla="val 16667"/>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3305" tIns="31652" rIns="63305" bIns="31652" numCol="1" spcCol="0" rtlCol="0" fromWordArt="0" anchor="t" anchorCtr="0" forceAA="0" compatLnSpc="1">
            <a:prstTxWarp prst="textNoShape">
              <a:avLst/>
            </a:prstTxWarp>
            <a:noAutofit/>
          </a:bodyPr>
          <a:lstStyle/>
          <a:p>
            <a:pPr algn="ctr">
              <a:lnSpc>
                <a:spcPct val="107000"/>
              </a:lnSpc>
              <a:spcAft>
                <a:spcPts val="554"/>
              </a:spcAft>
            </a:pPr>
            <a:r>
              <a:rPr lang="en-GB" sz="1385" b="1" dirty="0">
                <a:solidFill>
                  <a:schemeClr val="tx1"/>
                </a:solidFill>
                <a:ea typeface="Calibri" panose="020F0502020204030204" pitchFamily="34" charset="0"/>
                <a:cs typeface="Times New Roman" panose="02020603050405020304" pitchFamily="18" charset="0"/>
              </a:rPr>
              <a:t>YEAR 7</a:t>
            </a:r>
            <a:endParaRPr lang="en-GB" sz="762" dirty="0">
              <a:solidFill>
                <a:schemeClr val="tx1"/>
              </a:solidFill>
              <a:ea typeface="Calibri" panose="020F0502020204030204" pitchFamily="34" charset="0"/>
              <a:cs typeface="Times New Roman" panose="02020603050405020304" pitchFamily="18" charset="0"/>
            </a:endParaRPr>
          </a:p>
          <a:p>
            <a:pPr algn="ctr">
              <a:lnSpc>
                <a:spcPct val="107000"/>
              </a:lnSpc>
              <a:spcAft>
                <a:spcPts val="554"/>
              </a:spcAft>
            </a:pPr>
            <a:r>
              <a:rPr lang="en-GB" sz="762" dirty="0">
                <a:ea typeface="Calibri" panose="020F0502020204030204" pitchFamily="34" charset="0"/>
                <a:cs typeface="Times New Roman" panose="02020603050405020304" pitchFamily="18" charset="0"/>
              </a:rPr>
              <a:t> </a:t>
            </a:r>
          </a:p>
        </p:txBody>
      </p:sp>
      <p:graphicFrame>
        <p:nvGraphicFramePr>
          <p:cNvPr id="2" name="Table 1">
            <a:extLst>
              <a:ext uri="{FF2B5EF4-FFF2-40B4-BE49-F238E27FC236}">
                <a16:creationId xmlns:a16="http://schemas.microsoft.com/office/drawing/2014/main" id="{5C3E6FFC-8383-7DB0-E6C7-1E446F05F552}"/>
              </a:ext>
            </a:extLst>
          </p:cNvPr>
          <p:cNvGraphicFramePr>
            <a:graphicFrameLocks noGrp="1"/>
          </p:cNvGraphicFramePr>
          <p:nvPr>
            <p:extLst>
              <p:ext uri="{D42A27DB-BD31-4B8C-83A1-F6EECF244321}">
                <p14:modId xmlns:p14="http://schemas.microsoft.com/office/powerpoint/2010/main" val="1146527122"/>
              </p:ext>
            </p:extLst>
          </p:nvPr>
        </p:nvGraphicFramePr>
        <p:xfrm>
          <a:off x="362144" y="973838"/>
          <a:ext cx="9355787" cy="5246212"/>
        </p:xfrm>
        <a:graphic>
          <a:graphicData uri="http://schemas.openxmlformats.org/drawingml/2006/table">
            <a:tbl>
              <a:tblPr firstRow="1" firstCol="1" bandRow="1">
                <a:tableStyleId>{5940675A-B579-460E-94D1-54222C63F5DA}</a:tableStyleId>
              </a:tblPr>
              <a:tblGrid>
                <a:gridCol w="1336541">
                  <a:extLst>
                    <a:ext uri="{9D8B030D-6E8A-4147-A177-3AD203B41FA5}">
                      <a16:colId xmlns:a16="http://schemas.microsoft.com/office/drawing/2014/main" val="1310409308"/>
                    </a:ext>
                  </a:extLst>
                </a:gridCol>
                <a:gridCol w="1336541">
                  <a:extLst>
                    <a:ext uri="{9D8B030D-6E8A-4147-A177-3AD203B41FA5}">
                      <a16:colId xmlns:a16="http://schemas.microsoft.com/office/drawing/2014/main" val="250989387"/>
                    </a:ext>
                  </a:extLst>
                </a:gridCol>
                <a:gridCol w="1336541">
                  <a:extLst>
                    <a:ext uri="{9D8B030D-6E8A-4147-A177-3AD203B41FA5}">
                      <a16:colId xmlns:a16="http://schemas.microsoft.com/office/drawing/2014/main" val="2582517629"/>
                    </a:ext>
                  </a:extLst>
                </a:gridCol>
                <a:gridCol w="1336541">
                  <a:extLst>
                    <a:ext uri="{9D8B030D-6E8A-4147-A177-3AD203B41FA5}">
                      <a16:colId xmlns:a16="http://schemas.microsoft.com/office/drawing/2014/main" val="612440964"/>
                    </a:ext>
                  </a:extLst>
                </a:gridCol>
                <a:gridCol w="1336541">
                  <a:extLst>
                    <a:ext uri="{9D8B030D-6E8A-4147-A177-3AD203B41FA5}">
                      <a16:colId xmlns:a16="http://schemas.microsoft.com/office/drawing/2014/main" val="347956176"/>
                    </a:ext>
                  </a:extLst>
                </a:gridCol>
                <a:gridCol w="1336541">
                  <a:extLst>
                    <a:ext uri="{9D8B030D-6E8A-4147-A177-3AD203B41FA5}">
                      <a16:colId xmlns:a16="http://schemas.microsoft.com/office/drawing/2014/main" val="1360709763"/>
                    </a:ext>
                  </a:extLst>
                </a:gridCol>
                <a:gridCol w="1336541">
                  <a:extLst>
                    <a:ext uri="{9D8B030D-6E8A-4147-A177-3AD203B41FA5}">
                      <a16:colId xmlns:a16="http://schemas.microsoft.com/office/drawing/2014/main" val="1518856445"/>
                    </a:ext>
                  </a:extLst>
                </a:gridCol>
              </a:tblGrid>
              <a:tr h="167831">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Year 7</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a:solidFill>
                            <a:schemeClr val="tx1"/>
                          </a:solidFill>
                          <a:effectLst/>
                          <a:latin typeface="+mn-lt"/>
                        </a:rPr>
                        <a:t>HT1 / 2</a:t>
                      </a:r>
                    </a:p>
                  </a:txBody>
                  <a:tcPr marL="47478" marR="47478" marT="0" marB="0">
                    <a:solidFill>
                      <a:schemeClr val="bg2"/>
                    </a:solidFill>
                  </a:tcPr>
                </a:tc>
                <a:tc>
                  <a:txBody>
                    <a:bodyPr/>
                    <a:lstStyle/>
                    <a:p>
                      <a:r>
                        <a:rPr lang="en-US" sz="1200" b="1" dirty="0">
                          <a:solidFill>
                            <a:schemeClr val="tx1"/>
                          </a:solidFill>
                          <a:effectLst/>
                          <a:latin typeface="+mn-lt"/>
                        </a:rPr>
                        <a:t>HT2</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dirty="0">
                          <a:solidFill>
                            <a:schemeClr val="tx1"/>
                          </a:solidFill>
                          <a:effectLst/>
                          <a:latin typeface="+mn-lt"/>
                        </a:rPr>
                        <a:t>HT2 /3</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dirty="0">
                          <a:solidFill>
                            <a:schemeClr val="tx1"/>
                          </a:solidFill>
                          <a:effectLst/>
                          <a:latin typeface="+mn-lt"/>
                        </a:rPr>
                        <a:t>HT3 / 4</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dirty="0">
                          <a:solidFill>
                            <a:schemeClr val="tx1"/>
                          </a:solidFill>
                          <a:effectLst/>
                          <a:latin typeface="+mn-lt"/>
                        </a:rPr>
                        <a:t>HT5</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dirty="0">
                          <a:solidFill>
                            <a:schemeClr val="tx1"/>
                          </a:solidFill>
                          <a:effectLst/>
                          <a:latin typeface="+mn-lt"/>
                        </a:rPr>
                        <a:t>HT6</a:t>
                      </a:r>
                    </a:p>
                  </a:txBody>
                  <a:tcPr marL="47478" marR="47478" marT="0" marB="0">
                    <a:solidFill>
                      <a:schemeClr val="bg2"/>
                    </a:solidFill>
                  </a:tcPr>
                </a:tc>
                <a:extLst>
                  <a:ext uri="{0D108BD9-81ED-4DB2-BD59-A6C34878D82A}">
                    <a16:rowId xmlns:a16="http://schemas.microsoft.com/office/drawing/2014/main" val="2752016929"/>
                  </a:ext>
                </a:extLst>
              </a:tr>
              <a:tr h="671323">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pPr lvl="0">
                        <a:buNone/>
                      </a:pPr>
                      <a:r>
                        <a:rPr lang="en-US" sz="1200">
                          <a:solidFill>
                            <a:schemeClr val="tx1"/>
                          </a:solidFill>
                          <a:effectLst/>
                        </a:rPr>
                        <a:t>Learning question </a:t>
                      </a:r>
                    </a:p>
                    <a:p>
                      <a:pPr lvl="0">
                        <a:buNone/>
                      </a:pPr>
                      <a:endParaRPr lang="en-US" sz="1200">
                        <a:solidFill>
                          <a:schemeClr val="tx1"/>
                        </a:solidFill>
                        <a:effectLst/>
                      </a:endParaRPr>
                    </a:p>
                    <a:p>
                      <a:pPr lvl="0">
                        <a:buNone/>
                      </a:pPr>
                      <a:endParaRPr lang="en-US" sz="1200">
                        <a:solidFill>
                          <a:schemeClr val="tx1"/>
                        </a:solidFill>
                        <a:effectLst/>
                      </a:endParaRPr>
                    </a:p>
                    <a:p>
                      <a:endParaRPr lang="en-US" sz="1200">
                        <a:solidFill>
                          <a:schemeClr val="tx1"/>
                        </a:solidFill>
                        <a:effectLst/>
                      </a:endParaRP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What is Geography?</a:t>
                      </a:r>
                    </a:p>
                    <a:p>
                      <a:endParaRPr lang="en-US" sz="1000">
                        <a:solidFill>
                          <a:schemeClr val="tx1"/>
                        </a:solidFill>
                        <a:effectLst/>
                        <a:latin typeface="+mj-lt"/>
                      </a:endParaRPr>
                    </a:p>
                    <a:p>
                      <a:endParaRPr lang="en-US" sz="1000">
                        <a:solidFill>
                          <a:schemeClr val="tx1"/>
                        </a:solidFill>
                        <a:effectLst/>
                        <a:latin typeface="+mj-lt"/>
                      </a:endParaRPr>
                    </a:p>
                    <a:p>
                      <a:endParaRPr lang="en-US" sz="1000">
                        <a:solidFill>
                          <a:schemeClr val="tx1"/>
                        </a:solidFill>
                        <a:effectLst/>
                        <a:latin typeface="+mj-lt"/>
                      </a:endParaRPr>
                    </a:p>
                  </a:txBody>
                  <a:tcPr marL="47478" marR="47478" marT="0" marB="0"/>
                </a:tc>
                <a:tc>
                  <a:txBody>
                    <a:bodyPr/>
                    <a:lstStyle/>
                    <a:p>
                      <a:pPr marL="0" indent="0">
                        <a:buFont typeface="Arial" panose="020B0604020202020204" pitchFamily="34" charset="0"/>
                        <a:buNone/>
                      </a:pPr>
                      <a:r>
                        <a:rPr lang="en-GB" sz="1000" b="1" dirty="0">
                          <a:solidFill>
                            <a:schemeClr val="tx1"/>
                          </a:solidFill>
                          <a:effectLst/>
                          <a:latin typeface="+mj-lt"/>
                        </a:rPr>
                        <a:t>What are the attitudes towards climate change in my local area? </a:t>
                      </a:r>
                      <a:r>
                        <a:rPr lang="en-GB" sz="1000" dirty="0">
                          <a:solidFill>
                            <a:schemeClr val="tx1"/>
                          </a:solidFill>
                          <a:effectLst/>
                          <a:latin typeface="+mj-lt"/>
                        </a:rPr>
                        <a:t>(Fieldwork)</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dirty="0">
                          <a:solidFill>
                            <a:schemeClr val="tx1"/>
                          </a:solidFill>
                          <a:effectLst/>
                          <a:latin typeface="+mj-lt"/>
                        </a:rPr>
                        <a:t>What makes an Earthquake so deadly?</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What is the geography of the United Kingdom?</a:t>
                      </a:r>
                      <a:endParaRPr lang="en-US" sz="1000">
                        <a:solidFill>
                          <a:schemeClr val="tx1"/>
                        </a:solidFill>
                        <a:effectLst/>
                        <a:latin typeface="+mj-lt"/>
                      </a:endParaRPr>
                    </a:p>
                    <a:p>
                      <a:endParaRPr lang="en-US" sz="100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How are our clothes global?</a:t>
                      </a:r>
                    </a:p>
                    <a:p>
                      <a:endParaRPr lang="en-US" sz="1000">
                        <a:solidFill>
                          <a:schemeClr val="tx1"/>
                        </a:solidFill>
                        <a:effectLst/>
                        <a:latin typeface="+mj-lt"/>
                      </a:endParaRPr>
                    </a:p>
                    <a:p>
                      <a:endParaRPr lang="en-US" sz="100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How is Africa a diverse continent?</a:t>
                      </a:r>
                    </a:p>
                  </a:txBody>
                  <a:tcPr marL="47478" marR="47478" marT="0" marB="0"/>
                </a:tc>
                <a:extLst>
                  <a:ext uri="{0D108BD9-81ED-4DB2-BD59-A6C34878D82A}">
                    <a16:rowId xmlns:a16="http://schemas.microsoft.com/office/drawing/2014/main" val="3577191509"/>
                  </a:ext>
                </a:extLst>
              </a:tr>
              <a:tr h="1258730">
                <a:tc>
                  <a:txBody>
                    <a:bodyPr/>
                    <a:lstStyle/>
                    <a:p>
                      <a:r>
                        <a:rPr lang="en-US" sz="1200" b="1">
                          <a:solidFill>
                            <a:schemeClr val="tx1"/>
                          </a:solidFill>
                          <a:effectLst/>
                        </a:rPr>
                        <a:t>Key knowledge </a:t>
                      </a:r>
                    </a:p>
                    <a:p>
                      <a:endParaRPr lang="en-US" sz="1200" b="1">
                        <a:solidFill>
                          <a:schemeClr val="tx1"/>
                        </a:solidFill>
                        <a:effectLst/>
                      </a:endParaRPr>
                    </a:p>
                  </a:txBody>
                  <a:tcPr marL="47478" marR="47478" marT="0" marB="0">
                    <a:solidFill>
                      <a:schemeClr val="bg2"/>
                    </a:solidFill>
                  </a:tcPr>
                </a:tc>
                <a:tc>
                  <a:txBody>
                    <a:bodyPr/>
                    <a:lstStyle/>
                    <a:p>
                      <a:pPr marL="171450" indent="-171450">
                        <a:buFont typeface="Arial" panose="020B0604020202020204" pitchFamily="34" charset="0"/>
                        <a:buChar char="•"/>
                      </a:pPr>
                      <a:r>
                        <a:rPr lang="en-US" sz="1000" dirty="0">
                          <a:solidFill>
                            <a:schemeClr val="tx1"/>
                          </a:solidFill>
                          <a:effectLst/>
                          <a:latin typeface="+mj-lt"/>
                        </a:rPr>
                        <a:t>Locational knowledge</a:t>
                      </a:r>
                    </a:p>
                    <a:p>
                      <a:pPr marL="171450" indent="-171450">
                        <a:buFont typeface="Arial" panose="020B0604020202020204" pitchFamily="34" charset="0"/>
                        <a:buChar char="•"/>
                      </a:pPr>
                      <a:r>
                        <a:rPr lang="en-US" sz="1000" dirty="0">
                          <a:solidFill>
                            <a:schemeClr val="tx1"/>
                          </a:solidFill>
                          <a:effectLst/>
                          <a:latin typeface="+mj-lt"/>
                        </a:rPr>
                        <a:t>Cartographical skills</a:t>
                      </a:r>
                    </a:p>
                    <a:p>
                      <a:pPr marL="171450" indent="-171450">
                        <a:buFont typeface="Arial" panose="020B0604020202020204" pitchFamily="34" charset="0"/>
                        <a:buChar char="•"/>
                      </a:pPr>
                      <a:r>
                        <a:rPr lang="en-US" sz="1000" dirty="0">
                          <a:solidFill>
                            <a:schemeClr val="tx1"/>
                          </a:solidFill>
                          <a:effectLst/>
                          <a:latin typeface="+mj-lt"/>
                        </a:rPr>
                        <a:t>Sustainability </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Climate Change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j-lt"/>
                          <a:ea typeface="+mn-ea"/>
                          <a:cs typeface="+mn-cs"/>
                        </a:rPr>
                        <a:t>Enquiry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j-lt"/>
                          <a:ea typeface="+mn-ea"/>
                          <a:cs typeface="+mn-cs"/>
                        </a:rPr>
                        <a:t>Measuring and recording data.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j-lt"/>
                          <a:ea typeface="+mn-ea"/>
                          <a:cs typeface="+mn-cs"/>
                        </a:rPr>
                        <a:t>Data Presentation.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j-lt"/>
                          <a:ea typeface="+mn-ea"/>
                          <a:cs typeface="+mn-cs"/>
                        </a:rPr>
                        <a:t>Conclusions and evaluations.</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Distribution</a:t>
                      </a:r>
                    </a:p>
                    <a:p>
                      <a:pPr marL="171450" indent="-171450">
                        <a:buFont typeface="Arial" panose="020B0604020202020204" pitchFamily="34" charset="0"/>
                        <a:buChar char="•"/>
                      </a:pPr>
                      <a:r>
                        <a:rPr lang="en-US" sz="1000" dirty="0">
                          <a:solidFill>
                            <a:schemeClr val="tx1"/>
                          </a:solidFill>
                          <a:effectLst/>
                          <a:latin typeface="+mj-lt"/>
                        </a:rPr>
                        <a:t>Differences between High Income Countries (HIC) and Low-Income Countries (LIC)</a:t>
                      </a:r>
                    </a:p>
                    <a:p>
                      <a:pPr marL="171450" indent="-171450">
                        <a:buFont typeface="Arial" panose="020B0604020202020204" pitchFamily="34" charset="0"/>
                        <a:buChar char="•"/>
                      </a:pPr>
                      <a:r>
                        <a:rPr lang="en-US" sz="1000" dirty="0">
                          <a:solidFill>
                            <a:schemeClr val="tx1"/>
                          </a:solidFill>
                          <a:effectLst/>
                          <a:latin typeface="+mj-lt"/>
                        </a:rPr>
                        <a:t>Plate tectonic theory</a:t>
                      </a: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Physical features of the UK. </a:t>
                      </a:r>
                    </a:p>
                    <a:p>
                      <a:pPr marL="171450" indent="-171450">
                        <a:buFont typeface="Arial" panose="020B0604020202020204" pitchFamily="34" charset="0"/>
                        <a:buChar char="•"/>
                      </a:pPr>
                      <a:r>
                        <a:rPr lang="en-US" sz="1000">
                          <a:solidFill>
                            <a:schemeClr val="tx1"/>
                          </a:solidFill>
                          <a:effectLst/>
                          <a:latin typeface="+mj-lt"/>
                        </a:rPr>
                        <a:t>Human features of the UK. </a:t>
                      </a:r>
                    </a:p>
                    <a:p>
                      <a:pPr marL="171450" indent="-171450">
                        <a:buFont typeface="Arial" panose="020B0604020202020204" pitchFamily="34" charset="0"/>
                        <a:buChar char="•"/>
                      </a:pPr>
                      <a:r>
                        <a:rPr lang="en-US" sz="1000">
                          <a:solidFill>
                            <a:schemeClr val="tx1"/>
                          </a:solidFill>
                          <a:effectLst/>
                          <a:latin typeface="+mj-lt"/>
                        </a:rPr>
                        <a:t>Locational knowledge of the UK. </a:t>
                      </a:r>
                    </a:p>
                    <a:p>
                      <a:pPr marL="171450" indent="-171450">
                        <a:buFont typeface="Arial" panose="020B0604020202020204" pitchFamily="34" charset="0"/>
                        <a:buChar char="•"/>
                      </a:pPr>
                      <a:r>
                        <a:rPr lang="en-US" sz="1000">
                          <a:solidFill>
                            <a:schemeClr val="tx1"/>
                          </a:solidFill>
                          <a:effectLst/>
                          <a:latin typeface="+mj-lt"/>
                        </a:rPr>
                        <a:t>Coasts </a:t>
                      </a:r>
                    </a:p>
                    <a:p>
                      <a:endParaRPr lang="en-US" sz="100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Globalisation</a:t>
                      </a:r>
                    </a:p>
                    <a:p>
                      <a:pPr marL="171450" indent="-171450">
                        <a:buFont typeface="Arial" panose="020B0604020202020204" pitchFamily="34" charset="0"/>
                        <a:buChar char="•"/>
                      </a:pPr>
                      <a:r>
                        <a:rPr lang="en-US" sz="1000">
                          <a:solidFill>
                            <a:schemeClr val="tx1"/>
                          </a:solidFill>
                          <a:effectLst/>
                          <a:latin typeface="+mj-lt"/>
                        </a:rPr>
                        <a:t>Economic activity</a:t>
                      </a:r>
                    </a:p>
                    <a:p>
                      <a:pPr marL="171450" indent="-171450">
                        <a:buFont typeface="Arial" panose="020B0604020202020204" pitchFamily="34" charset="0"/>
                        <a:buChar char="•"/>
                      </a:pPr>
                      <a:r>
                        <a:rPr lang="en-US" sz="1000">
                          <a:solidFill>
                            <a:schemeClr val="tx1"/>
                          </a:solidFill>
                          <a:effectLst/>
                          <a:latin typeface="+mj-lt"/>
                        </a:rPr>
                        <a:t>Multiplier Effect</a:t>
                      </a:r>
                    </a:p>
                    <a:p>
                      <a:pPr marL="171450" indent="-171450">
                        <a:buFont typeface="Arial" panose="020B0604020202020204" pitchFamily="34" charset="0"/>
                        <a:buChar char="•"/>
                      </a:pPr>
                      <a:r>
                        <a:rPr lang="en-US" sz="1000">
                          <a:solidFill>
                            <a:schemeClr val="tx1"/>
                          </a:solidFill>
                          <a:effectLst/>
                          <a:latin typeface="+mj-lt"/>
                        </a:rPr>
                        <a:t>Sustainability </a:t>
                      </a:r>
                    </a:p>
                    <a:p>
                      <a:pPr marL="171450" indent="-171450">
                        <a:buFont typeface="Arial" panose="020B0604020202020204" pitchFamily="34" charset="0"/>
                        <a:buChar char="•"/>
                      </a:pPr>
                      <a:endParaRPr lang="en-US" sz="100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Ecosystems/ Biomes</a:t>
                      </a:r>
                    </a:p>
                    <a:p>
                      <a:pPr marL="171450" indent="-171450">
                        <a:buFont typeface="Arial" panose="020B0604020202020204" pitchFamily="34" charset="0"/>
                        <a:buChar char="•"/>
                      </a:pPr>
                      <a:r>
                        <a:rPr lang="en-US" sz="1000">
                          <a:solidFill>
                            <a:schemeClr val="tx1"/>
                          </a:solidFill>
                          <a:effectLst/>
                          <a:latin typeface="+mj-lt"/>
                        </a:rPr>
                        <a:t>Development </a:t>
                      </a:r>
                    </a:p>
                    <a:p>
                      <a:pPr marL="171450" indent="-171450">
                        <a:buFont typeface="Arial" panose="020B0604020202020204" pitchFamily="34" charset="0"/>
                        <a:buChar char="•"/>
                      </a:pPr>
                      <a:r>
                        <a:rPr lang="en-US" sz="1000">
                          <a:solidFill>
                            <a:schemeClr val="tx1"/>
                          </a:solidFill>
                          <a:effectLst/>
                          <a:latin typeface="+mj-lt"/>
                        </a:rPr>
                        <a:t>Urbanisation</a:t>
                      </a:r>
                    </a:p>
                    <a:p>
                      <a:pPr marL="171450" indent="-171450">
                        <a:buFont typeface="Arial" panose="020B0604020202020204" pitchFamily="34" charset="0"/>
                        <a:buChar char="•"/>
                      </a:pPr>
                      <a:r>
                        <a:rPr lang="en-US" sz="1000">
                          <a:solidFill>
                            <a:schemeClr val="tx1"/>
                          </a:solidFill>
                          <a:effectLst/>
                          <a:latin typeface="+mj-lt"/>
                        </a:rPr>
                        <a:t>Tourism </a:t>
                      </a:r>
                    </a:p>
                    <a:p>
                      <a:pPr marL="171450" indent="-171450">
                        <a:buFont typeface="Arial" panose="020B0604020202020204" pitchFamily="34" charset="0"/>
                        <a:buChar char="•"/>
                      </a:pPr>
                      <a:endParaRPr lang="en-US" sz="1000">
                        <a:solidFill>
                          <a:schemeClr val="tx1"/>
                        </a:solidFill>
                        <a:effectLst/>
                        <a:latin typeface="+mj-lt"/>
                      </a:endParaRPr>
                    </a:p>
                  </a:txBody>
                  <a:tcPr marL="47478" marR="47478" marT="0" marB="0"/>
                </a:tc>
                <a:extLst>
                  <a:ext uri="{0D108BD9-81ED-4DB2-BD59-A6C34878D82A}">
                    <a16:rowId xmlns:a16="http://schemas.microsoft.com/office/drawing/2014/main" val="2418403887"/>
                  </a:ext>
                </a:extLst>
              </a:tr>
              <a:tr h="979012">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a:solidFill>
                            <a:schemeClr val="tx1"/>
                          </a:solidFill>
                          <a:effectLst/>
                        </a:rPr>
                        <a:t>Building and revisiting  </a:t>
                      </a: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dirty="0">
                          <a:solidFill>
                            <a:schemeClr val="tx1"/>
                          </a:solidFill>
                          <a:effectLst/>
                          <a:latin typeface="+mj-lt"/>
                        </a:rPr>
                        <a:t>Building on continents and oceans and maps skills (KS2)</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Climate Change (Y7)</a:t>
                      </a:r>
                    </a:p>
                    <a:p>
                      <a:pPr marL="171450" indent="-171450">
                        <a:buFont typeface="Arial" panose="020B0604020202020204" pitchFamily="34" charset="0"/>
                        <a:buChar char="•"/>
                      </a:pPr>
                      <a:r>
                        <a:rPr lang="en-US" sz="1000" dirty="0">
                          <a:solidFill>
                            <a:schemeClr val="tx1"/>
                          </a:solidFill>
                          <a:effectLst/>
                          <a:latin typeface="+mj-lt"/>
                        </a:rPr>
                        <a:t>Sustainability (Y7)</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Building on formation of mountains and earthquakes (KS2)</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Distribution (Y7)</a:t>
                      </a:r>
                    </a:p>
                    <a:p>
                      <a:pPr marL="171450" indent="-171450">
                        <a:buFont typeface="Arial" panose="020B0604020202020204" pitchFamily="34" charset="0"/>
                        <a:buChar char="•"/>
                      </a:pPr>
                      <a:r>
                        <a:rPr lang="en-US" sz="1000">
                          <a:solidFill>
                            <a:schemeClr val="tx1"/>
                          </a:solidFill>
                          <a:effectLst/>
                          <a:latin typeface="+mj-lt"/>
                        </a:rPr>
                        <a:t>Types of rocks (KS2)</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HIC/LIC terminology (Y7)</a:t>
                      </a:r>
                    </a:p>
                    <a:p>
                      <a:pPr marL="171450" indent="-171450">
                        <a:buFont typeface="Arial" panose="020B0604020202020204" pitchFamily="34" charset="0"/>
                        <a:buChar char="•"/>
                      </a:pPr>
                      <a:r>
                        <a:rPr lang="en-US" sz="1000">
                          <a:solidFill>
                            <a:schemeClr val="tx1"/>
                          </a:solidFill>
                          <a:effectLst/>
                          <a:latin typeface="+mj-lt"/>
                        </a:rPr>
                        <a:t>Sustainability (Y7)</a:t>
                      </a:r>
                    </a:p>
                    <a:p>
                      <a:pPr marL="171450" indent="-171450">
                        <a:buFont typeface="Arial" panose="020B0604020202020204" pitchFamily="34" charset="0"/>
                        <a:buChar char="•"/>
                      </a:pPr>
                      <a:r>
                        <a:rPr lang="en-US" sz="1000">
                          <a:solidFill>
                            <a:schemeClr val="tx1"/>
                          </a:solidFill>
                          <a:effectLst/>
                          <a:latin typeface="+mj-lt"/>
                        </a:rPr>
                        <a:t>Distribution (Y7)</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Locational knowledge (KS2)</a:t>
                      </a:r>
                    </a:p>
                    <a:p>
                      <a:pPr marL="171450" indent="-171450">
                        <a:buFont typeface="Arial" panose="020B0604020202020204" pitchFamily="34" charset="0"/>
                        <a:buChar char="•"/>
                      </a:pPr>
                      <a:r>
                        <a:rPr lang="en-US" sz="1000">
                          <a:solidFill>
                            <a:schemeClr val="tx1"/>
                          </a:solidFill>
                          <a:effectLst/>
                          <a:latin typeface="+mj-lt"/>
                        </a:rPr>
                        <a:t>Economic change (Y7)</a:t>
                      </a:r>
                    </a:p>
                    <a:p>
                      <a:pPr marL="171450" indent="-171450">
                        <a:buFont typeface="Arial" panose="020B0604020202020204" pitchFamily="34" charset="0"/>
                        <a:buChar char="•"/>
                      </a:pPr>
                      <a:r>
                        <a:rPr lang="en-US" sz="1000">
                          <a:solidFill>
                            <a:schemeClr val="tx1"/>
                          </a:solidFill>
                          <a:effectLst/>
                          <a:latin typeface="+mj-lt"/>
                        </a:rPr>
                        <a:t>Multiplier Effect (Y7)</a:t>
                      </a:r>
                    </a:p>
                    <a:p>
                      <a:pPr marL="171450" indent="-171450">
                        <a:buFont typeface="Arial" panose="020B0604020202020204" pitchFamily="34" charset="0"/>
                        <a:buChar char="•"/>
                      </a:pPr>
                      <a:r>
                        <a:rPr lang="en-US" sz="1000">
                          <a:solidFill>
                            <a:schemeClr val="tx1"/>
                          </a:solidFill>
                          <a:effectLst/>
                          <a:latin typeface="+mj-lt"/>
                        </a:rPr>
                        <a:t>Climate Graphs (Y7)</a:t>
                      </a:r>
                    </a:p>
                  </a:txBody>
                  <a:tcPr marL="47478" marR="47478" marT="0" marB="0"/>
                </a:tc>
                <a:extLst>
                  <a:ext uri="{0D108BD9-81ED-4DB2-BD59-A6C34878D82A}">
                    <a16:rowId xmlns:a16="http://schemas.microsoft.com/office/drawing/2014/main" val="3906193148"/>
                  </a:ext>
                </a:extLst>
              </a:tr>
              <a:tr h="871943">
                <a:tc>
                  <a:txBody>
                    <a:bodyPr/>
                    <a:lstStyle/>
                    <a:p>
                      <a:r>
                        <a:rPr lang="en-US" sz="1200" b="1" dirty="0">
                          <a:solidFill>
                            <a:schemeClr val="tx1"/>
                          </a:solidFill>
                          <a:effectLst/>
                        </a:rPr>
                        <a:t>Core Concepts / Golden Threads</a:t>
                      </a:r>
                    </a:p>
                  </a:txBody>
                  <a:tcPr marL="47478" marR="47478" marT="0" marB="0">
                    <a:solidFill>
                      <a:schemeClr val="bg2"/>
                    </a:solidFill>
                  </a:tcPr>
                </a:tc>
                <a:tc>
                  <a:txBody>
                    <a:bodyPr/>
                    <a:lstStyle/>
                    <a:p>
                      <a:pPr marL="171450" indent="-171450">
                        <a:buFont typeface="Arial" panose="020B0604020202020204" pitchFamily="34" charset="0"/>
                        <a:buChar char="•"/>
                      </a:pPr>
                      <a:r>
                        <a:rPr lang="en-US" sz="1000" dirty="0">
                          <a:solidFill>
                            <a:schemeClr val="tx1"/>
                          </a:solidFill>
                          <a:effectLst/>
                          <a:latin typeface="+mj-lt"/>
                        </a:rPr>
                        <a:t>Sustainability</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Sustainability</a:t>
                      </a:r>
                    </a:p>
                    <a:p>
                      <a:pPr marL="171450" indent="-171450">
                        <a:buFont typeface="Arial" panose="020B0604020202020204" pitchFamily="34" charset="0"/>
                        <a:buChar char="•"/>
                      </a:pPr>
                      <a:r>
                        <a:rPr lang="en-US" sz="1000" dirty="0">
                          <a:solidFill>
                            <a:schemeClr val="tx1"/>
                          </a:solidFill>
                          <a:effectLst/>
                          <a:latin typeface="+mj-lt"/>
                        </a:rPr>
                        <a:t>Climate Change</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Development </a:t>
                      </a:r>
                    </a:p>
                    <a:p>
                      <a:pPr marL="171450" indent="-171450">
                        <a:buFont typeface="Arial" panose="020B0604020202020204" pitchFamily="34" charset="0"/>
                        <a:buChar char="•"/>
                      </a:pPr>
                      <a:r>
                        <a:rPr lang="en-US" sz="1000" dirty="0">
                          <a:solidFill>
                            <a:schemeClr val="tx1"/>
                          </a:solidFill>
                          <a:effectLst/>
                          <a:latin typeface="+mj-lt"/>
                        </a:rPr>
                        <a:t>Sustainability </a:t>
                      </a:r>
                    </a:p>
                    <a:p>
                      <a:pPr marL="171450" indent="-171450">
                        <a:buFont typeface="Arial" panose="020B0604020202020204" pitchFamily="34" charset="0"/>
                        <a:buChar char="•"/>
                      </a:pPr>
                      <a:r>
                        <a:rPr lang="en-US" sz="1000" dirty="0">
                          <a:solidFill>
                            <a:schemeClr val="tx1"/>
                          </a:solidFill>
                          <a:effectLst/>
                          <a:latin typeface="+mj-lt"/>
                        </a:rPr>
                        <a:t>Systems and Processes </a:t>
                      </a:r>
                    </a:p>
                    <a:p>
                      <a:pPr marL="171450" indent="-171450">
                        <a:buFont typeface="Arial" panose="020B0604020202020204" pitchFamily="34" charset="0"/>
                        <a:buChar char="•"/>
                      </a:pPr>
                      <a:r>
                        <a:rPr lang="en-US" sz="1000" dirty="0">
                          <a:solidFill>
                            <a:schemeClr val="tx1"/>
                          </a:solidFill>
                          <a:effectLst/>
                          <a:latin typeface="+mj-lt"/>
                        </a:rPr>
                        <a:t>Inequality </a:t>
                      </a:r>
                    </a:p>
                    <a:p>
                      <a:pPr marL="171450" indent="-171450">
                        <a:buFont typeface="Arial" panose="020B0604020202020204" pitchFamily="34" charset="0"/>
                        <a:buChar char="•"/>
                      </a:pPr>
                      <a:r>
                        <a:rPr lang="en-US" sz="1000" dirty="0">
                          <a:solidFill>
                            <a:schemeClr val="tx1"/>
                          </a:solidFill>
                          <a:effectLst/>
                          <a:latin typeface="+mj-lt"/>
                        </a:rPr>
                        <a:t>Resilience </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Development </a:t>
                      </a:r>
                    </a:p>
                    <a:p>
                      <a:pPr marL="171450" indent="-171450">
                        <a:buFont typeface="Arial" panose="020B0604020202020204" pitchFamily="34" charset="0"/>
                        <a:buChar char="•"/>
                      </a:pPr>
                      <a:r>
                        <a:rPr lang="en-US" sz="1000" dirty="0">
                          <a:solidFill>
                            <a:schemeClr val="tx1"/>
                          </a:solidFill>
                          <a:effectLst/>
                          <a:latin typeface="+mj-lt"/>
                        </a:rPr>
                        <a:t>Systems and Processes </a:t>
                      </a:r>
                    </a:p>
                    <a:p>
                      <a:pPr marL="171450" indent="-171450">
                        <a:buFont typeface="Arial" panose="020B0604020202020204" pitchFamily="34" charset="0"/>
                        <a:buChar char="•"/>
                      </a:pPr>
                      <a:r>
                        <a:rPr lang="en-US" sz="1000" dirty="0">
                          <a:solidFill>
                            <a:schemeClr val="tx1"/>
                          </a:solidFill>
                          <a:effectLst/>
                          <a:latin typeface="+mj-lt"/>
                        </a:rPr>
                        <a:t>Population</a:t>
                      </a:r>
                    </a:p>
                    <a:p>
                      <a:pPr marL="171450" indent="-171450">
                        <a:buFont typeface="Arial" panose="020B0604020202020204" pitchFamily="34" charset="0"/>
                        <a:buChar char="•"/>
                      </a:pPr>
                      <a:endParaRPr lang="en-US" sz="1000" dirty="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Globalisation</a:t>
                      </a:r>
                    </a:p>
                    <a:p>
                      <a:pPr marL="171450" indent="-171450">
                        <a:buFont typeface="Arial" panose="020B0604020202020204" pitchFamily="34" charset="0"/>
                        <a:buChar char="•"/>
                      </a:pPr>
                      <a:r>
                        <a:rPr lang="en-US" sz="1000" dirty="0">
                          <a:solidFill>
                            <a:schemeClr val="tx1"/>
                          </a:solidFill>
                          <a:effectLst/>
                          <a:latin typeface="+mj-lt"/>
                        </a:rPr>
                        <a:t>Sustainability</a:t>
                      </a:r>
                    </a:p>
                    <a:p>
                      <a:pPr marL="171450" indent="-171450">
                        <a:buFont typeface="Arial" panose="020B0604020202020204" pitchFamily="34" charset="0"/>
                        <a:buChar char="•"/>
                      </a:pPr>
                      <a:r>
                        <a:rPr lang="en-US" sz="1000" dirty="0">
                          <a:solidFill>
                            <a:schemeClr val="tx1"/>
                          </a:solidFill>
                          <a:effectLst/>
                          <a:latin typeface="+mj-lt"/>
                        </a:rPr>
                        <a:t>Development </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Biodiversity </a:t>
                      </a:r>
                    </a:p>
                    <a:p>
                      <a:pPr marL="171450" indent="-171450">
                        <a:buFont typeface="Arial" panose="020B0604020202020204" pitchFamily="34" charset="0"/>
                        <a:buChar char="•"/>
                      </a:pPr>
                      <a:r>
                        <a:rPr lang="en-US" sz="1000" dirty="0">
                          <a:solidFill>
                            <a:schemeClr val="tx1"/>
                          </a:solidFill>
                          <a:effectLst/>
                          <a:latin typeface="+mj-lt"/>
                        </a:rPr>
                        <a:t>Resilience </a:t>
                      </a:r>
                    </a:p>
                    <a:p>
                      <a:pPr marL="171450" indent="-171450">
                        <a:buFont typeface="Arial" panose="020B0604020202020204" pitchFamily="34" charset="0"/>
                        <a:buChar char="•"/>
                      </a:pPr>
                      <a:r>
                        <a:rPr lang="en-US" sz="1000" dirty="0">
                          <a:solidFill>
                            <a:schemeClr val="tx1"/>
                          </a:solidFill>
                          <a:effectLst/>
                          <a:latin typeface="+mj-lt"/>
                        </a:rPr>
                        <a:t>Development </a:t>
                      </a:r>
                    </a:p>
                    <a:p>
                      <a:pPr marL="171450" indent="-171450">
                        <a:buFont typeface="Arial" panose="020B0604020202020204" pitchFamily="34" charset="0"/>
                        <a:buChar char="•"/>
                      </a:pPr>
                      <a:r>
                        <a:rPr lang="en-US" sz="1000" dirty="0">
                          <a:solidFill>
                            <a:schemeClr val="tx1"/>
                          </a:solidFill>
                          <a:effectLst/>
                          <a:latin typeface="+mj-lt"/>
                        </a:rPr>
                        <a:t>Sustainability </a:t>
                      </a:r>
                    </a:p>
                    <a:p>
                      <a:pPr marL="171450" indent="-171450">
                        <a:buFont typeface="Arial" panose="020B0604020202020204" pitchFamily="34" charset="0"/>
                        <a:buChar char="•"/>
                      </a:pPr>
                      <a:r>
                        <a:rPr lang="en-US" sz="1000" dirty="0">
                          <a:solidFill>
                            <a:schemeClr val="tx1"/>
                          </a:solidFill>
                          <a:effectLst/>
                          <a:latin typeface="+mj-lt"/>
                        </a:rPr>
                        <a:t>Inequality </a:t>
                      </a:r>
                    </a:p>
                  </a:txBody>
                  <a:tcPr marL="47478" marR="47478" marT="0" marB="0"/>
                </a:tc>
                <a:extLst>
                  <a:ext uri="{0D108BD9-81ED-4DB2-BD59-A6C34878D82A}">
                    <a16:rowId xmlns:a16="http://schemas.microsoft.com/office/drawing/2014/main" val="590723551"/>
                  </a:ext>
                </a:extLst>
              </a:tr>
              <a:tr h="813957">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a:solidFill>
                            <a:schemeClr val="tx1"/>
                          </a:solidFill>
                          <a:effectLst/>
                        </a:rPr>
                        <a:t>Assessment </a:t>
                      </a:r>
                    </a:p>
                    <a:p>
                      <a:endParaRPr lang="en-US" sz="1200" b="1">
                        <a:solidFill>
                          <a:schemeClr val="tx1"/>
                        </a:solidFill>
                        <a:effectLst/>
                      </a:endParaRP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dirty="0">
                          <a:solidFill>
                            <a:schemeClr val="tx1"/>
                          </a:solidFill>
                          <a:effectLst/>
                          <a:latin typeface="+mj-lt"/>
                        </a:rPr>
                        <a:t>Feedback Piece:</a:t>
                      </a:r>
                    </a:p>
                    <a:p>
                      <a:endParaRPr lang="en-US" sz="1000" dirty="0">
                        <a:solidFill>
                          <a:schemeClr val="tx1"/>
                        </a:solidFill>
                        <a:effectLst/>
                        <a:latin typeface="+mj-lt"/>
                      </a:endParaRPr>
                    </a:p>
                    <a:p>
                      <a:r>
                        <a:rPr lang="en-GB" sz="1000" dirty="0">
                          <a:solidFill>
                            <a:schemeClr val="tx1"/>
                          </a:solidFill>
                          <a:effectLst/>
                          <a:latin typeface="+mj-lt"/>
                        </a:rPr>
                        <a:t>Describe the route from Padley School to Causey School. </a:t>
                      </a:r>
                    </a:p>
                    <a:p>
                      <a:endParaRPr lang="en-US" sz="1000" dirty="0">
                        <a:solidFill>
                          <a:schemeClr val="tx1"/>
                        </a:solidFill>
                        <a:effectLst/>
                        <a:latin typeface="+mj-lt"/>
                      </a:endParaRPr>
                    </a:p>
                  </a:txBody>
                  <a:tcPr marL="47478" marR="47478"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Feedback Piece:</a:t>
                      </a:r>
                      <a:endParaRPr lang="en-GB" sz="1000" b="0" dirty="0">
                        <a:latin typeface="+mj-lt"/>
                      </a:endParaRPr>
                    </a:p>
                    <a:p>
                      <a:endParaRPr lang="en-GB" sz="1000" b="0" dirty="0">
                        <a:latin typeface="+mj-lt"/>
                      </a:endParaRPr>
                    </a:p>
                    <a:p>
                      <a:r>
                        <a:rPr lang="en-GB" sz="1000" b="0" dirty="0">
                          <a:latin typeface="+mj-lt"/>
                        </a:rPr>
                        <a:t>What are the attitudes towards climate change in my local area? </a:t>
                      </a:r>
                      <a:endParaRPr lang="en-US" sz="1000" b="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Explain why the Haiti earthquake was so deadly?</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endParaRPr lang="en-US" sz="1000" dirty="0">
                        <a:solidFill>
                          <a:schemeClr val="tx1"/>
                        </a:solidFill>
                        <a:effectLst/>
                        <a:latin typeface="+mj-lt"/>
                      </a:endParaRPr>
                    </a:p>
                    <a:p>
                      <a:r>
                        <a:rPr lang="en-GB" sz="1000" dirty="0">
                          <a:solidFill>
                            <a:schemeClr val="tx1"/>
                          </a:solidFill>
                          <a:effectLst/>
                          <a:latin typeface="+mj-lt"/>
                        </a:rPr>
                        <a:t>Explain why Oxford was first established in this area. </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endParaRPr lang="en-US" sz="1000" dirty="0">
                        <a:solidFill>
                          <a:schemeClr val="tx1"/>
                        </a:solidFill>
                        <a:effectLst/>
                        <a:latin typeface="+mj-lt"/>
                      </a:endParaRPr>
                    </a:p>
                    <a:p>
                      <a:r>
                        <a:rPr lang="en-GB" sz="1000" dirty="0">
                          <a:solidFill>
                            <a:schemeClr val="tx1"/>
                          </a:solidFill>
                          <a:effectLst/>
                          <a:latin typeface="+mj-lt"/>
                        </a:rPr>
                        <a:t>Suggest why clothes are being made globally. </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Explain how rapid urbanisation causes advantages and disadvantages</a:t>
                      </a:r>
                    </a:p>
                    <a:p>
                      <a:endParaRPr lang="en-US" sz="1000" dirty="0">
                        <a:solidFill>
                          <a:schemeClr val="tx1"/>
                        </a:solidFill>
                        <a:effectLst/>
                        <a:latin typeface="+mj-lt"/>
                      </a:endParaRPr>
                    </a:p>
                  </a:txBody>
                  <a:tcPr marL="47478" marR="47478" marT="0" marB="0"/>
                </a:tc>
                <a:extLst>
                  <a:ext uri="{0D108BD9-81ED-4DB2-BD59-A6C34878D82A}">
                    <a16:rowId xmlns:a16="http://schemas.microsoft.com/office/drawing/2014/main" val="2903852959"/>
                  </a:ext>
                </a:extLst>
              </a:tr>
            </a:tbl>
          </a:graphicData>
        </a:graphic>
      </p:graphicFrame>
      <p:pic>
        <p:nvPicPr>
          <p:cNvPr id="3" name="Picture 2" descr="A black background with a black square&#10;&#10;Description automatically generated with medium confidence">
            <a:extLst>
              <a:ext uri="{FF2B5EF4-FFF2-40B4-BE49-F238E27FC236}">
                <a16:creationId xmlns:a16="http://schemas.microsoft.com/office/drawing/2014/main" id="{B4039AEA-F35E-FA7A-58D8-E8B7CBBFB6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4639" y="165489"/>
            <a:ext cx="1449850" cy="531685"/>
          </a:xfrm>
          <a:prstGeom prst="rect">
            <a:avLst/>
          </a:prstGeom>
        </p:spPr>
      </p:pic>
    </p:spTree>
    <p:extLst>
      <p:ext uri="{BB962C8B-B14F-4D97-AF65-F5344CB8AC3E}">
        <p14:creationId xmlns:p14="http://schemas.microsoft.com/office/powerpoint/2010/main" val="4032447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57D7E91-0D78-7A78-CB54-F601E2C009CA}"/>
              </a:ext>
            </a:extLst>
          </p:cNvPr>
          <p:cNvSpPr txBox="1"/>
          <p:nvPr/>
        </p:nvSpPr>
        <p:spPr>
          <a:xfrm>
            <a:off x="3393649" y="162055"/>
            <a:ext cx="2828741" cy="400110"/>
          </a:xfrm>
          <a:prstGeom prst="rect">
            <a:avLst/>
          </a:prstGeom>
          <a:noFill/>
        </p:spPr>
        <p:txBody>
          <a:bodyPr wrap="square" rtlCol="0">
            <a:spAutoFit/>
          </a:bodyPr>
          <a:lstStyle/>
          <a:p>
            <a:r>
              <a:rPr lang="en-GB" sz="2000" b="1"/>
              <a:t>OUR CHANGING WORLD</a:t>
            </a:r>
          </a:p>
        </p:txBody>
      </p:sp>
      <p:graphicFrame>
        <p:nvGraphicFramePr>
          <p:cNvPr id="2" name="Table 1">
            <a:extLst>
              <a:ext uri="{FF2B5EF4-FFF2-40B4-BE49-F238E27FC236}">
                <a16:creationId xmlns:a16="http://schemas.microsoft.com/office/drawing/2014/main" id="{5C3E6FFC-8383-7DB0-E6C7-1E446F05F552}"/>
              </a:ext>
            </a:extLst>
          </p:cNvPr>
          <p:cNvGraphicFramePr>
            <a:graphicFrameLocks noGrp="1"/>
          </p:cNvGraphicFramePr>
          <p:nvPr>
            <p:extLst>
              <p:ext uri="{D42A27DB-BD31-4B8C-83A1-F6EECF244321}">
                <p14:modId xmlns:p14="http://schemas.microsoft.com/office/powerpoint/2010/main" val="2995587931"/>
              </p:ext>
            </p:extLst>
          </p:nvPr>
        </p:nvGraphicFramePr>
        <p:xfrm>
          <a:off x="364947" y="950598"/>
          <a:ext cx="9195110" cy="5364480"/>
        </p:xfrm>
        <a:graphic>
          <a:graphicData uri="http://schemas.openxmlformats.org/drawingml/2006/table">
            <a:tbl>
              <a:tblPr firstRow="1" firstCol="1" bandRow="1">
                <a:tableStyleId>{5940675A-B579-460E-94D1-54222C63F5DA}</a:tableStyleId>
              </a:tblPr>
              <a:tblGrid>
                <a:gridCol w="1325228">
                  <a:extLst>
                    <a:ext uri="{9D8B030D-6E8A-4147-A177-3AD203B41FA5}">
                      <a16:colId xmlns:a16="http://schemas.microsoft.com/office/drawing/2014/main" val="1310409308"/>
                    </a:ext>
                  </a:extLst>
                </a:gridCol>
                <a:gridCol w="1311647">
                  <a:extLst>
                    <a:ext uri="{9D8B030D-6E8A-4147-A177-3AD203B41FA5}">
                      <a16:colId xmlns:a16="http://schemas.microsoft.com/office/drawing/2014/main" val="250989387"/>
                    </a:ext>
                  </a:extLst>
                </a:gridCol>
                <a:gridCol w="1311647">
                  <a:extLst>
                    <a:ext uri="{9D8B030D-6E8A-4147-A177-3AD203B41FA5}">
                      <a16:colId xmlns:a16="http://schemas.microsoft.com/office/drawing/2014/main" val="612440964"/>
                    </a:ext>
                  </a:extLst>
                </a:gridCol>
                <a:gridCol w="1311647">
                  <a:extLst>
                    <a:ext uri="{9D8B030D-6E8A-4147-A177-3AD203B41FA5}">
                      <a16:colId xmlns:a16="http://schemas.microsoft.com/office/drawing/2014/main" val="347956176"/>
                    </a:ext>
                  </a:extLst>
                </a:gridCol>
                <a:gridCol w="1311647">
                  <a:extLst>
                    <a:ext uri="{9D8B030D-6E8A-4147-A177-3AD203B41FA5}">
                      <a16:colId xmlns:a16="http://schemas.microsoft.com/office/drawing/2014/main" val="1360709763"/>
                    </a:ext>
                  </a:extLst>
                </a:gridCol>
                <a:gridCol w="1311647">
                  <a:extLst>
                    <a:ext uri="{9D8B030D-6E8A-4147-A177-3AD203B41FA5}">
                      <a16:colId xmlns:a16="http://schemas.microsoft.com/office/drawing/2014/main" val="884639027"/>
                    </a:ext>
                  </a:extLst>
                </a:gridCol>
                <a:gridCol w="1311647">
                  <a:extLst>
                    <a:ext uri="{9D8B030D-6E8A-4147-A177-3AD203B41FA5}">
                      <a16:colId xmlns:a16="http://schemas.microsoft.com/office/drawing/2014/main" val="3479750273"/>
                    </a:ext>
                  </a:extLst>
                </a:gridCol>
              </a:tblGrid>
              <a:tr h="126163">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Year 8</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HT1 / 2</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HT2 / 3 </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HT4/ 5</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HT 5</a:t>
                      </a:r>
                    </a:p>
                  </a:txBody>
                  <a:tcPr marL="47478" marR="47478" marT="0" marB="0">
                    <a:solidFill>
                      <a:schemeClr val="bg2"/>
                    </a:solidFill>
                  </a:tcPr>
                </a:tc>
                <a:tc>
                  <a:txBody>
                    <a:bodyPr/>
                    <a:lstStyle/>
                    <a:p>
                      <a:r>
                        <a:rPr lang="en-US" sz="1200" b="1">
                          <a:solidFill>
                            <a:schemeClr val="tx1"/>
                          </a:solidFill>
                          <a:effectLst/>
                        </a:rPr>
                        <a:t>HT6 </a:t>
                      </a:r>
                    </a:p>
                  </a:txBody>
                  <a:tcPr marL="47478" marR="47478" marT="0" marB="0">
                    <a:solidFill>
                      <a:schemeClr val="bg2"/>
                    </a:solidFill>
                  </a:tcPr>
                </a:tc>
                <a:tc>
                  <a:txBody>
                    <a:bodyPr/>
                    <a:lstStyle/>
                    <a:p>
                      <a:r>
                        <a:rPr lang="en-US" sz="1200" b="1">
                          <a:solidFill>
                            <a:schemeClr val="tx1"/>
                          </a:solidFill>
                          <a:effectLst/>
                        </a:rPr>
                        <a:t>HT6 </a:t>
                      </a:r>
                    </a:p>
                  </a:txBody>
                  <a:tcPr marL="47478" marR="47478" marT="0" marB="0">
                    <a:solidFill>
                      <a:schemeClr val="bg2"/>
                    </a:solidFill>
                  </a:tcPr>
                </a:tc>
                <a:extLst>
                  <a:ext uri="{0D108BD9-81ED-4DB2-BD59-A6C34878D82A}">
                    <a16:rowId xmlns:a16="http://schemas.microsoft.com/office/drawing/2014/main" val="2752016929"/>
                  </a:ext>
                </a:extLst>
              </a:tr>
              <a:tr h="525679">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pPr lvl="0">
                        <a:buNone/>
                      </a:pPr>
                      <a:r>
                        <a:rPr lang="en-US" sz="1200" b="1">
                          <a:solidFill>
                            <a:schemeClr val="tx1"/>
                          </a:solidFill>
                          <a:effectLst/>
                        </a:rPr>
                        <a:t>Learning question </a:t>
                      </a:r>
                    </a:p>
                    <a:p>
                      <a:pPr lvl="0">
                        <a:buNone/>
                      </a:pPr>
                      <a:endParaRPr lang="en-US" sz="1200" b="1">
                        <a:solidFill>
                          <a:schemeClr val="tx1"/>
                        </a:solidFill>
                        <a:effectLst/>
                      </a:endParaRP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Why does population change over time?</a:t>
                      </a:r>
                    </a:p>
                    <a:p>
                      <a:endParaRPr lang="en-US" sz="100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GB" sz="1000" b="1" i="0" kern="1200">
                          <a:solidFill>
                            <a:schemeClr val="dk1"/>
                          </a:solidFill>
                          <a:effectLst/>
                          <a:latin typeface="+mj-lt"/>
                          <a:ea typeface="+mn-ea"/>
                          <a:cs typeface="+mn-cs"/>
                        </a:rPr>
                        <a:t>How do rivers shape our landscape?</a:t>
                      </a:r>
                    </a:p>
                    <a:p>
                      <a:endParaRPr lang="en-GB" sz="1000" b="0" i="0" kern="1200">
                        <a:solidFill>
                          <a:schemeClr val="dk1"/>
                        </a:solidFill>
                        <a:effectLst/>
                        <a:latin typeface="+mj-lt"/>
                        <a:ea typeface="+mn-ea"/>
                        <a:cs typeface="+mn-cs"/>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GB" sz="1000" b="1" i="0" kern="1200">
                          <a:solidFill>
                            <a:schemeClr val="dk1"/>
                          </a:solidFill>
                          <a:effectLst/>
                          <a:latin typeface="+mj-lt"/>
                          <a:ea typeface="+mn-ea"/>
                          <a:cs typeface="+mn-cs"/>
                        </a:rPr>
                        <a:t>How developed is China? </a:t>
                      </a:r>
                    </a:p>
                    <a:p>
                      <a:endParaRPr lang="en-GB" sz="1000" b="0" i="0" kern="1200">
                        <a:solidFill>
                          <a:schemeClr val="dk1"/>
                        </a:solidFill>
                        <a:effectLst/>
                        <a:latin typeface="+mj-lt"/>
                        <a:ea typeface="+mn-ea"/>
                        <a:cs typeface="+mn-cs"/>
                      </a:endParaRPr>
                    </a:p>
                    <a:p>
                      <a:endParaRPr lang="en-GB" sz="1000" b="0" i="0" kern="1200">
                        <a:solidFill>
                          <a:schemeClr val="dk1"/>
                        </a:solidFill>
                        <a:effectLst/>
                        <a:latin typeface="+mj-lt"/>
                        <a:ea typeface="+mn-ea"/>
                        <a:cs typeface="+mn-cs"/>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GB" sz="1000" b="1" i="0" kern="1200">
                          <a:solidFill>
                            <a:schemeClr val="dk1"/>
                          </a:solidFill>
                          <a:effectLst/>
                          <a:latin typeface="+mj-lt"/>
                          <a:ea typeface="+mn-ea"/>
                          <a:cs typeface="+mn-cs"/>
                        </a:rPr>
                        <a:t>What influences Britain’s weather and climate?</a:t>
                      </a:r>
                    </a:p>
                    <a:p>
                      <a:endParaRPr lang="en-GB" sz="1000" b="0" i="0" kern="1200">
                        <a:solidFill>
                          <a:schemeClr val="dk1"/>
                        </a:solidFill>
                        <a:effectLst/>
                        <a:latin typeface="+mj-lt"/>
                        <a:ea typeface="+mn-ea"/>
                        <a:cs typeface="+mn-cs"/>
                      </a:endParaRPr>
                    </a:p>
                    <a:p>
                      <a:pPr marL="171450" indent="-171450">
                        <a:buFont typeface="Arial" panose="020B0604020202020204" pitchFamily="34" charset="0"/>
                        <a:buChar char="•"/>
                      </a:pPr>
                      <a:endParaRPr lang="en-US" sz="1000" b="0">
                        <a:solidFill>
                          <a:schemeClr val="tx1"/>
                        </a:solidFill>
                        <a:effectLst/>
                        <a:latin typeface="+mj-lt"/>
                      </a:endParaRPr>
                    </a:p>
                  </a:txBody>
                  <a:tcPr marL="47478" marR="47478" marT="0" marB="0"/>
                </a:tc>
                <a:tc>
                  <a:txBody>
                    <a:bodyPr/>
                    <a:lstStyle/>
                    <a:p>
                      <a:pPr marL="0" indent="0">
                        <a:buFont typeface="Arial" panose="020B0604020202020204" pitchFamily="34" charset="0"/>
                        <a:buNone/>
                      </a:pPr>
                      <a:r>
                        <a:rPr lang="en-GB" sz="1000" b="1">
                          <a:solidFill>
                            <a:schemeClr val="tx1"/>
                          </a:solidFill>
                          <a:effectLst/>
                          <a:latin typeface="+mj-lt"/>
                        </a:rPr>
                        <a:t>What are the different micro-climates around my school? </a:t>
                      </a:r>
                      <a:r>
                        <a:rPr lang="en-GB" sz="1000" b="0">
                          <a:solidFill>
                            <a:schemeClr val="tx1"/>
                          </a:solidFill>
                          <a:effectLst/>
                          <a:latin typeface="+mj-lt"/>
                        </a:rPr>
                        <a:t>(Fieldwork)</a:t>
                      </a:r>
                    </a:p>
                  </a:txBody>
                  <a:tcPr marL="47478" marR="47478" marT="0" marB="0"/>
                </a:tc>
                <a:tc>
                  <a:txBody>
                    <a:bodyPr/>
                    <a:lstStyle/>
                    <a:p>
                      <a:pPr marL="0" indent="0">
                        <a:buFont typeface="Arial" panose="020B0604020202020204" pitchFamily="34" charset="0"/>
                        <a:buNone/>
                      </a:pPr>
                      <a:r>
                        <a:rPr lang="en-US" sz="1000" b="1" dirty="0">
                          <a:solidFill>
                            <a:schemeClr val="tx1"/>
                          </a:solidFill>
                          <a:effectLst/>
                          <a:latin typeface="+mj-lt"/>
                        </a:rPr>
                        <a:t>Is the Geography of Russia a hindrance or a benefit?</a:t>
                      </a:r>
                    </a:p>
                    <a:p>
                      <a:pPr marL="0" indent="0">
                        <a:buFont typeface="Arial" panose="020B0604020202020204" pitchFamily="34" charset="0"/>
                        <a:buNone/>
                      </a:pPr>
                      <a:endParaRPr lang="en-US" sz="1000" b="0" dirty="0">
                        <a:solidFill>
                          <a:schemeClr val="tx1"/>
                        </a:solidFill>
                        <a:effectLst/>
                        <a:latin typeface="+mj-lt"/>
                      </a:endParaRPr>
                    </a:p>
                  </a:txBody>
                  <a:tcPr marL="47478" marR="47478" marT="0" marB="0"/>
                </a:tc>
                <a:extLst>
                  <a:ext uri="{0D108BD9-81ED-4DB2-BD59-A6C34878D82A}">
                    <a16:rowId xmlns:a16="http://schemas.microsoft.com/office/drawing/2014/main" val="3577191509"/>
                  </a:ext>
                </a:extLst>
              </a:tr>
              <a:tr h="8410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mn-lt"/>
                          <a:ea typeface="+mn-ea"/>
                          <a:cs typeface="+mn-cs"/>
                        </a:rPr>
                        <a:t>Key knowledge </a:t>
                      </a:r>
                    </a:p>
                    <a:p>
                      <a:endParaRPr lang="en-US" sz="2800" b="1">
                        <a:solidFill>
                          <a:schemeClr val="tx1"/>
                        </a:solidFill>
                        <a:effectLst/>
                      </a:endParaRPr>
                    </a:p>
                  </a:txBody>
                  <a:tcPr marL="47478" marR="47478" marT="0" marB="0">
                    <a:solidFill>
                      <a:schemeClr val="bg2"/>
                    </a:solidFill>
                  </a:tcPr>
                </a:tc>
                <a:tc>
                  <a:txBody>
                    <a:bodyPr/>
                    <a:lstStyle/>
                    <a:p>
                      <a:pPr marL="171450" indent="-171450">
                        <a:buFont typeface="Arial" panose="020B0604020202020204" pitchFamily="34" charset="0"/>
                        <a:buChar char="•"/>
                      </a:pPr>
                      <a:r>
                        <a:rPr lang="en-US" sz="1000" dirty="0">
                          <a:solidFill>
                            <a:schemeClr val="tx1"/>
                          </a:solidFill>
                          <a:effectLst/>
                          <a:latin typeface="+mj-lt"/>
                        </a:rPr>
                        <a:t>Population structure </a:t>
                      </a:r>
                    </a:p>
                    <a:p>
                      <a:pPr marL="171450" indent="-171450">
                        <a:buFont typeface="Arial" panose="020B0604020202020204" pitchFamily="34" charset="0"/>
                        <a:buChar char="•"/>
                      </a:pPr>
                      <a:r>
                        <a:rPr lang="en-US" sz="1000" dirty="0">
                          <a:solidFill>
                            <a:schemeClr val="tx1"/>
                          </a:solidFill>
                          <a:effectLst/>
                          <a:latin typeface="+mj-lt"/>
                        </a:rPr>
                        <a:t>Migration</a:t>
                      </a:r>
                    </a:p>
                    <a:p>
                      <a:pPr marL="171450" indent="-171450">
                        <a:buFont typeface="Arial" panose="020B0604020202020204" pitchFamily="34" charset="0"/>
                        <a:buChar char="•"/>
                      </a:pPr>
                      <a:r>
                        <a:rPr lang="en-US" sz="1000" dirty="0">
                          <a:solidFill>
                            <a:schemeClr val="tx1"/>
                          </a:solidFill>
                          <a:effectLst/>
                          <a:latin typeface="+mj-lt"/>
                        </a:rPr>
                        <a:t>Middle East (Syria)</a:t>
                      </a:r>
                    </a:p>
                    <a:p>
                      <a:pPr marL="171450" indent="-171450">
                        <a:buFont typeface="Arial" panose="020B0604020202020204" pitchFamily="34" charset="0"/>
                        <a:buChar char="•"/>
                      </a:pPr>
                      <a:endParaRPr lang="en-US" sz="1000" dirty="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GB" sz="1000" b="0" i="0" kern="1200">
                          <a:solidFill>
                            <a:schemeClr val="dk1"/>
                          </a:solidFill>
                          <a:effectLst/>
                          <a:latin typeface="+mj-lt"/>
                          <a:ea typeface="+mn-ea"/>
                          <a:cs typeface="+mn-cs"/>
                        </a:rPr>
                        <a:t>Hydrological cycle</a:t>
                      </a:r>
                    </a:p>
                    <a:p>
                      <a:pPr marL="171450" indent="-171450">
                        <a:buFont typeface="Arial" panose="020B0604020202020204" pitchFamily="34" charset="0"/>
                        <a:buChar char="•"/>
                      </a:pPr>
                      <a:r>
                        <a:rPr lang="en-GB" sz="1000" b="0" i="0" kern="1200">
                          <a:solidFill>
                            <a:schemeClr val="dk1"/>
                          </a:solidFill>
                          <a:effectLst/>
                          <a:latin typeface="+mj-lt"/>
                          <a:ea typeface="+mn-ea"/>
                          <a:cs typeface="+mn-cs"/>
                        </a:rPr>
                        <a:t>Physical features of rivers</a:t>
                      </a:r>
                    </a:p>
                    <a:p>
                      <a:pPr marL="171450" indent="-171450">
                        <a:buFont typeface="Arial" panose="020B0604020202020204" pitchFamily="34" charset="0"/>
                        <a:buChar char="•"/>
                      </a:pPr>
                      <a:r>
                        <a:rPr lang="en-GB" sz="1000" b="0" i="0" kern="1200">
                          <a:solidFill>
                            <a:schemeClr val="dk1"/>
                          </a:solidFill>
                          <a:effectLst/>
                          <a:latin typeface="+mj-lt"/>
                          <a:ea typeface="+mn-ea"/>
                          <a:cs typeface="+mn-cs"/>
                        </a:rPr>
                        <a:t>Flooding</a:t>
                      </a:r>
                    </a:p>
                    <a:p>
                      <a:pPr marL="171450" indent="-171450">
                        <a:buFont typeface="Arial" panose="020B0604020202020204" pitchFamily="34" charset="0"/>
                        <a:buChar char="•"/>
                      </a:pPr>
                      <a:endParaRPr lang="en-GB" sz="1000" b="0" i="0" kern="1200">
                        <a:solidFill>
                          <a:schemeClr val="dk1"/>
                        </a:solidFill>
                        <a:effectLst/>
                        <a:latin typeface="+mj-lt"/>
                        <a:ea typeface="+mn-ea"/>
                        <a:cs typeface="+mn-cs"/>
                      </a:endParaRPr>
                    </a:p>
                  </a:txBody>
                  <a:tcPr marL="47478" marR="47478" marT="0" marB="0"/>
                </a:tc>
                <a:tc>
                  <a:txBody>
                    <a:bodyPr/>
                    <a:lstStyle/>
                    <a:p>
                      <a:pPr marL="171450" indent="-171450">
                        <a:buFont typeface="Arial" panose="020B0604020202020204" pitchFamily="34" charset="0"/>
                        <a:buChar char="•"/>
                      </a:pPr>
                      <a:r>
                        <a:rPr lang="en-GB" sz="1000" b="0" i="0" kern="1200">
                          <a:solidFill>
                            <a:schemeClr val="dk1"/>
                          </a:solidFill>
                          <a:effectLst/>
                          <a:latin typeface="+mj-lt"/>
                          <a:ea typeface="+mn-ea"/>
                          <a:cs typeface="+mn-cs"/>
                        </a:rPr>
                        <a:t>Economic Development </a:t>
                      </a:r>
                    </a:p>
                    <a:p>
                      <a:pPr marL="171450" indent="-171450">
                        <a:buFont typeface="Arial" panose="020B0604020202020204" pitchFamily="34" charset="0"/>
                        <a:buChar char="•"/>
                      </a:pPr>
                      <a:r>
                        <a:rPr lang="en-GB" sz="1000" b="0" i="0" kern="1200">
                          <a:solidFill>
                            <a:schemeClr val="dk1"/>
                          </a:solidFill>
                          <a:effectLst/>
                          <a:latin typeface="+mj-lt"/>
                          <a:ea typeface="+mn-ea"/>
                          <a:cs typeface="+mn-cs"/>
                        </a:rPr>
                        <a:t>Locational Knowledge</a:t>
                      </a:r>
                    </a:p>
                    <a:p>
                      <a:pPr marL="171450" indent="-171450">
                        <a:buFont typeface="Arial" panose="020B0604020202020204" pitchFamily="34" charset="0"/>
                        <a:buChar char="•"/>
                      </a:pPr>
                      <a:r>
                        <a:rPr lang="en-GB" sz="1000" b="0" i="0" kern="1200">
                          <a:solidFill>
                            <a:schemeClr val="dk1"/>
                          </a:solidFill>
                          <a:effectLst/>
                          <a:latin typeface="+mj-lt"/>
                          <a:ea typeface="+mn-ea"/>
                          <a:cs typeface="+mn-cs"/>
                        </a:rPr>
                        <a:t>Sustainability</a:t>
                      </a:r>
                    </a:p>
                    <a:p>
                      <a:pPr marL="171450" indent="-171450">
                        <a:buFont typeface="Arial" panose="020B0604020202020204" pitchFamily="34" charset="0"/>
                        <a:buChar char="•"/>
                      </a:pPr>
                      <a:r>
                        <a:rPr lang="en-US" sz="1000" b="0">
                          <a:solidFill>
                            <a:schemeClr val="tx1"/>
                          </a:solidFill>
                          <a:effectLst/>
                          <a:latin typeface="+mj-lt"/>
                        </a:rPr>
                        <a:t>Connections with Africa</a:t>
                      </a:r>
                    </a:p>
                    <a:p>
                      <a:pPr marL="171450" indent="-171450">
                        <a:buFont typeface="Arial" panose="020B0604020202020204" pitchFamily="34" charset="0"/>
                        <a:buChar char="•"/>
                      </a:pPr>
                      <a:r>
                        <a:rPr lang="en-US" sz="1000" b="0">
                          <a:solidFill>
                            <a:schemeClr val="tx1"/>
                          </a:solidFill>
                          <a:effectLst/>
                          <a:latin typeface="+mj-lt"/>
                        </a:rPr>
                        <a:t>Energy Resource </a:t>
                      </a:r>
                    </a:p>
                  </a:txBody>
                  <a:tcPr marL="47478" marR="47478" marT="0" marB="0"/>
                </a:tc>
                <a:tc>
                  <a:txBody>
                    <a:bodyPr/>
                    <a:lstStyle/>
                    <a:p>
                      <a:pPr marL="171450" indent="-171450">
                        <a:buFont typeface="Arial" panose="020B0604020202020204" pitchFamily="34" charset="0"/>
                        <a:buChar char="•"/>
                      </a:pPr>
                      <a:r>
                        <a:rPr lang="en-US" sz="1000" b="0" dirty="0">
                          <a:solidFill>
                            <a:schemeClr val="tx1"/>
                          </a:solidFill>
                          <a:effectLst/>
                          <a:latin typeface="+mj-lt"/>
                        </a:rPr>
                        <a:t>Types of rain</a:t>
                      </a:r>
                    </a:p>
                    <a:p>
                      <a:pPr marL="171450" indent="-171450">
                        <a:buFont typeface="Arial" panose="020B0604020202020204" pitchFamily="34" charset="0"/>
                        <a:buChar char="•"/>
                      </a:pPr>
                      <a:r>
                        <a:rPr lang="en-US" sz="1000" b="0" dirty="0">
                          <a:solidFill>
                            <a:schemeClr val="tx1"/>
                          </a:solidFill>
                          <a:effectLst/>
                          <a:latin typeface="+mj-lt"/>
                        </a:rPr>
                        <a:t>Factors affecting climates and microclimates</a:t>
                      </a:r>
                    </a:p>
                    <a:p>
                      <a:pPr marL="171450" indent="-171450">
                        <a:buFont typeface="Arial" panose="020B0604020202020204" pitchFamily="34" charset="0"/>
                        <a:buChar char="•"/>
                      </a:pPr>
                      <a:r>
                        <a:rPr lang="en-US" sz="1000" b="0" dirty="0">
                          <a:solidFill>
                            <a:schemeClr val="tx1"/>
                          </a:solidFill>
                          <a:effectLst/>
                          <a:latin typeface="+mj-lt"/>
                        </a:rPr>
                        <a:t>Contrasting climates (Russia and Middle East)</a:t>
                      </a:r>
                    </a:p>
                    <a:p>
                      <a:pPr marL="171450" indent="-171450">
                        <a:buFont typeface="Arial" panose="020B0604020202020204" pitchFamily="34" charset="0"/>
                        <a:buChar char="•"/>
                      </a:pPr>
                      <a:endParaRPr lang="en-US" sz="1000" b="0" dirty="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b="0">
                          <a:solidFill>
                            <a:schemeClr val="tx1"/>
                          </a:solidFill>
                          <a:effectLst/>
                          <a:latin typeface="+mj-lt"/>
                        </a:rPr>
                        <a:t>Microclimates </a:t>
                      </a:r>
                    </a:p>
                    <a:p>
                      <a:pPr marL="171450" indent="-171450">
                        <a:buFont typeface="Arial" panose="020B0604020202020204" pitchFamily="34" charset="0"/>
                        <a:buChar char="•"/>
                      </a:pPr>
                      <a:r>
                        <a:rPr lang="en-US" sz="1000">
                          <a:solidFill>
                            <a:schemeClr val="tx1"/>
                          </a:solidFill>
                          <a:effectLst/>
                          <a:latin typeface="+mj-lt"/>
                        </a:rPr>
                        <a:t>Enquiry questions.</a:t>
                      </a:r>
                    </a:p>
                    <a:p>
                      <a:pPr marL="171450" indent="-171450">
                        <a:buFont typeface="Arial" panose="020B0604020202020204" pitchFamily="34" charset="0"/>
                        <a:buChar char="•"/>
                      </a:pPr>
                      <a:r>
                        <a:rPr lang="en-US" sz="1000">
                          <a:solidFill>
                            <a:schemeClr val="tx1"/>
                          </a:solidFill>
                          <a:effectLst/>
                          <a:latin typeface="+mj-lt"/>
                        </a:rPr>
                        <a:t>Measuring and recording data. </a:t>
                      </a:r>
                    </a:p>
                    <a:p>
                      <a:pPr marL="171450" indent="-171450">
                        <a:buFont typeface="Arial" panose="020B0604020202020204" pitchFamily="34" charset="0"/>
                        <a:buChar char="•"/>
                      </a:pPr>
                      <a:r>
                        <a:rPr lang="en-US" sz="1000">
                          <a:solidFill>
                            <a:schemeClr val="tx1"/>
                          </a:solidFill>
                          <a:effectLst/>
                          <a:latin typeface="+mj-lt"/>
                        </a:rPr>
                        <a:t>Data Presentation.</a:t>
                      </a:r>
                    </a:p>
                    <a:p>
                      <a:pPr marL="171450" indent="-171450">
                        <a:buFont typeface="Arial" panose="020B0604020202020204" pitchFamily="34" charset="0"/>
                        <a:buChar char="•"/>
                      </a:pPr>
                      <a:r>
                        <a:rPr lang="en-US" sz="1000">
                          <a:solidFill>
                            <a:schemeClr val="tx1"/>
                          </a:solidFill>
                          <a:effectLst/>
                          <a:latin typeface="+mj-lt"/>
                        </a:rPr>
                        <a:t>Conclusions and evaluations.</a:t>
                      </a:r>
                    </a:p>
                  </a:txBody>
                  <a:tcPr marL="47478" marR="47478" marT="0" marB="0"/>
                </a:tc>
                <a:tc>
                  <a:txBody>
                    <a:bodyPr/>
                    <a:lstStyle/>
                    <a:p>
                      <a:pPr marL="171450" indent="-171450">
                        <a:buFont typeface="Arial" panose="020B0604020202020204" pitchFamily="34" charset="0"/>
                        <a:buChar char="•"/>
                      </a:pPr>
                      <a:r>
                        <a:rPr lang="en-US" sz="1000" b="0">
                          <a:solidFill>
                            <a:schemeClr val="tx1"/>
                          </a:solidFill>
                          <a:effectLst/>
                          <a:latin typeface="+mj-lt"/>
                        </a:rPr>
                        <a:t>Biomes </a:t>
                      </a:r>
                    </a:p>
                    <a:p>
                      <a:pPr marL="171450" indent="-171450">
                        <a:buFont typeface="Arial" panose="020B0604020202020204" pitchFamily="34" charset="0"/>
                        <a:buChar char="•"/>
                      </a:pPr>
                      <a:r>
                        <a:rPr lang="en-US" sz="1000" b="0">
                          <a:solidFill>
                            <a:schemeClr val="tx1"/>
                          </a:solidFill>
                          <a:effectLst/>
                          <a:latin typeface="+mj-lt"/>
                        </a:rPr>
                        <a:t>Glaciers </a:t>
                      </a:r>
                    </a:p>
                    <a:p>
                      <a:pPr marL="171450" indent="-171450">
                        <a:buFont typeface="Arial" panose="020B0604020202020204" pitchFamily="34" charset="0"/>
                        <a:buChar char="•"/>
                      </a:pPr>
                      <a:r>
                        <a:rPr lang="en-US" sz="1000" b="0">
                          <a:solidFill>
                            <a:schemeClr val="tx1"/>
                          </a:solidFill>
                          <a:effectLst/>
                          <a:latin typeface="+mj-lt"/>
                        </a:rPr>
                        <a:t>Refugees </a:t>
                      </a:r>
                    </a:p>
                    <a:p>
                      <a:pPr marL="171450" indent="-171450">
                        <a:buFont typeface="Arial" panose="020B0604020202020204" pitchFamily="34" charset="0"/>
                        <a:buChar char="•"/>
                      </a:pPr>
                      <a:r>
                        <a:rPr lang="en-US" sz="1000" b="0">
                          <a:solidFill>
                            <a:schemeClr val="tx1"/>
                          </a:solidFill>
                          <a:effectLst/>
                          <a:latin typeface="+mj-lt"/>
                        </a:rPr>
                        <a:t>Population </a:t>
                      </a:r>
                    </a:p>
                    <a:p>
                      <a:pPr marL="171450" indent="-171450">
                        <a:buFont typeface="Arial" panose="020B0604020202020204" pitchFamily="34" charset="0"/>
                        <a:buChar char="•"/>
                      </a:pPr>
                      <a:r>
                        <a:rPr lang="en-US" sz="1000" b="0">
                          <a:solidFill>
                            <a:schemeClr val="tx1"/>
                          </a:solidFill>
                          <a:effectLst/>
                          <a:latin typeface="+mj-lt"/>
                        </a:rPr>
                        <a:t>Climate </a:t>
                      </a:r>
                    </a:p>
                  </a:txBody>
                  <a:tcPr marL="47478" marR="47478" marT="0" marB="0"/>
                </a:tc>
                <a:extLst>
                  <a:ext uri="{0D108BD9-81ED-4DB2-BD59-A6C34878D82A}">
                    <a16:rowId xmlns:a16="http://schemas.microsoft.com/office/drawing/2014/main" val="1007366791"/>
                  </a:ext>
                </a:extLst>
              </a:tr>
              <a:tr h="630814">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a:solidFill>
                            <a:schemeClr val="tx1"/>
                          </a:solidFill>
                          <a:effectLst/>
                        </a:rPr>
                        <a:t>Building and revisiting  </a:t>
                      </a: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Population pyramids (Y7)</a:t>
                      </a:r>
                    </a:p>
                    <a:p>
                      <a:pPr marL="171450" indent="-171450">
                        <a:buFont typeface="Arial" panose="020B0604020202020204" pitchFamily="34" charset="0"/>
                        <a:buChar char="•"/>
                      </a:pPr>
                      <a:r>
                        <a:rPr lang="en-US" sz="1000">
                          <a:solidFill>
                            <a:schemeClr val="tx1"/>
                          </a:solidFill>
                          <a:effectLst/>
                          <a:latin typeface="+mj-lt"/>
                        </a:rPr>
                        <a:t>Development (Y7)</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Water Cycle (KS2)</a:t>
                      </a:r>
                    </a:p>
                    <a:p>
                      <a:pPr marL="171450" indent="-171450">
                        <a:buFont typeface="Arial" panose="020B0604020202020204" pitchFamily="34" charset="0"/>
                        <a:buChar char="•"/>
                      </a:pPr>
                      <a:r>
                        <a:rPr lang="en-US" sz="1000">
                          <a:solidFill>
                            <a:schemeClr val="tx1"/>
                          </a:solidFill>
                          <a:effectLst/>
                          <a:latin typeface="+mj-lt"/>
                        </a:rPr>
                        <a:t>Sustainability (Y7)</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Population Structure</a:t>
                      </a:r>
                    </a:p>
                    <a:p>
                      <a:pPr marL="171450" indent="-171450">
                        <a:buFont typeface="Arial" panose="020B0604020202020204" pitchFamily="34" charset="0"/>
                        <a:buChar char="•"/>
                      </a:pPr>
                      <a:r>
                        <a:rPr lang="en-US" sz="1000">
                          <a:solidFill>
                            <a:schemeClr val="tx1"/>
                          </a:solidFill>
                          <a:effectLst/>
                          <a:latin typeface="+mj-lt"/>
                        </a:rPr>
                        <a:t>Sustainability (Y7)</a:t>
                      </a:r>
                    </a:p>
                    <a:p>
                      <a:pPr marL="171450" indent="-171450">
                        <a:buFont typeface="Arial" panose="020B0604020202020204" pitchFamily="34" charset="0"/>
                        <a:buChar char="•"/>
                      </a:pPr>
                      <a:r>
                        <a:rPr lang="en-US" sz="1000">
                          <a:solidFill>
                            <a:schemeClr val="tx1"/>
                          </a:solidFill>
                          <a:effectLst/>
                          <a:latin typeface="+mj-lt"/>
                        </a:rPr>
                        <a:t>Energy resource (KS2)</a:t>
                      </a:r>
                    </a:p>
                    <a:p>
                      <a:pPr marL="171450" indent="-171450">
                        <a:buFont typeface="Arial" panose="020B0604020202020204" pitchFamily="34" charset="0"/>
                        <a:buChar char="•"/>
                      </a:pPr>
                      <a:r>
                        <a:rPr lang="en-US" sz="1000">
                          <a:solidFill>
                            <a:schemeClr val="tx1"/>
                          </a:solidFill>
                          <a:effectLst/>
                          <a:latin typeface="+mj-lt"/>
                        </a:rPr>
                        <a:t>Africa (Y7)</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dirty="0">
                          <a:solidFill>
                            <a:schemeClr val="tx1"/>
                          </a:solidFill>
                          <a:effectLst/>
                          <a:latin typeface="+mj-lt"/>
                        </a:rPr>
                        <a:t>Hydrological cycle (Y8)</a:t>
                      </a:r>
                    </a:p>
                    <a:p>
                      <a:pPr marL="171450" indent="-171450">
                        <a:buFont typeface="Arial" panose="020B0604020202020204" pitchFamily="34" charset="0"/>
                        <a:buChar char="•"/>
                      </a:pPr>
                      <a:r>
                        <a:rPr lang="en-US" sz="1000" dirty="0">
                          <a:solidFill>
                            <a:schemeClr val="tx1"/>
                          </a:solidFill>
                          <a:effectLst/>
                          <a:latin typeface="+mj-lt"/>
                        </a:rPr>
                        <a:t>Climate graphs (Y7)</a:t>
                      </a: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Microclimates (Y8) </a:t>
                      </a:r>
                    </a:p>
                    <a:p>
                      <a:pPr marL="171450" indent="-171450">
                        <a:buFont typeface="Arial" panose="020B0604020202020204" pitchFamily="34" charset="0"/>
                        <a:buChar char="•"/>
                      </a:pPr>
                      <a:r>
                        <a:rPr lang="en-US" sz="1000">
                          <a:solidFill>
                            <a:schemeClr val="tx1"/>
                          </a:solidFill>
                          <a:effectLst/>
                          <a:latin typeface="+mj-lt"/>
                        </a:rPr>
                        <a:t>Fieldwork (Y7)</a:t>
                      </a: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Population Pyramids (Y8) </a:t>
                      </a:r>
                    </a:p>
                    <a:p>
                      <a:pPr marL="171450" indent="-171450">
                        <a:buFont typeface="Arial" panose="020B0604020202020204" pitchFamily="34" charset="0"/>
                        <a:buChar char="•"/>
                      </a:pPr>
                      <a:r>
                        <a:rPr lang="en-US" sz="1000">
                          <a:solidFill>
                            <a:schemeClr val="tx1"/>
                          </a:solidFill>
                          <a:effectLst/>
                          <a:latin typeface="+mj-lt"/>
                        </a:rPr>
                        <a:t>Refugees (Y8)</a:t>
                      </a:r>
                    </a:p>
                    <a:p>
                      <a:pPr marL="171450" indent="-171450">
                        <a:buFont typeface="Arial" panose="020B0604020202020204" pitchFamily="34" charset="0"/>
                        <a:buChar char="•"/>
                      </a:pPr>
                      <a:r>
                        <a:rPr lang="en-US" sz="1000">
                          <a:solidFill>
                            <a:schemeClr val="tx1"/>
                          </a:solidFill>
                          <a:effectLst/>
                          <a:latin typeface="+mj-lt"/>
                        </a:rPr>
                        <a:t>Climate (Y8) </a:t>
                      </a:r>
                    </a:p>
                    <a:p>
                      <a:pPr marL="171450" indent="-171450">
                        <a:buFont typeface="Arial" panose="020B0604020202020204" pitchFamily="34" charset="0"/>
                        <a:buChar char="•"/>
                      </a:pPr>
                      <a:r>
                        <a:rPr lang="en-US" sz="1000">
                          <a:solidFill>
                            <a:schemeClr val="tx1"/>
                          </a:solidFill>
                          <a:effectLst/>
                          <a:latin typeface="+mj-lt"/>
                        </a:rPr>
                        <a:t>Biomes (Y7)</a:t>
                      </a:r>
                    </a:p>
                  </a:txBody>
                  <a:tcPr marL="47478" marR="47478" marT="0" marB="0"/>
                </a:tc>
                <a:extLst>
                  <a:ext uri="{0D108BD9-81ED-4DB2-BD59-A6C34878D82A}">
                    <a16:rowId xmlns:a16="http://schemas.microsoft.com/office/drawing/2014/main" val="3906193148"/>
                  </a:ext>
                </a:extLst>
              </a:tr>
              <a:tr h="419465">
                <a:tc>
                  <a:txBody>
                    <a:bodyPr/>
                    <a:lstStyle/>
                    <a:p>
                      <a:r>
                        <a:rPr lang="en-US" sz="1200" b="1" dirty="0">
                          <a:solidFill>
                            <a:schemeClr val="tx1"/>
                          </a:solidFill>
                          <a:effectLst/>
                        </a:rPr>
                        <a:t>Core Concepts / Golden Threads</a:t>
                      </a:r>
                    </a:p>
                  </a:txBody>
                  <a:tcPr marL="47478" marR="47478" marT="0" marB="0">
                    <a:solidFill>
                      <a:schemeClr val="bg2"/>
                    </a:solidFill>
                  </a:tcPr>
                </a:tc>
                <a:tc>
                  <a:txBody>
                    <a:bodyPr/>
                    <a:lstStyle/>
                    <a:p>
                      <a:pPr marL="171450" indent="-171450">
                        <a:buFont typeface="Arial" panose="020B0604020202020204" pitchFamily="34" charset="0"/>
                        <a:buChar char="•"/>
                      </a:pPr>
                      <a:r>
                        <a:rPr lang="en-US" sz="1000" dirty="0">
                          <a:solidFill>
                            <a:schemeClr val="tx1"/>
                          </a:solidFill>
                          <a:effectLst/>
                          <a:latin typeface="+mj-lt"/>
                        </a:rPr>
                        <a:t>Population</a:t>
                      </a:r>
                    </a:p>
                    <a:p>
                      <a:pPr marL="171450" indent="-171450">
                        <a:buFont typeface="Arial" panose="020B0604020202020204" pitchFamily="34" charset="0"/>
                        <a:buChar char="•"/>
                      </a:pPr>
                      <a:r>
                        <a:rPr lang="en-US" sz="1000" dirty="0">
                          <a:solidFill>
                            <a:schemeClr val="tx1"/>
                          </a:solidFill>
                          <a:effectLst/>
                          <a:latin typeface="+mj-lt"/>
                        </a:rPr>
                        <a:t>Development </a:t>
                      </a:r>
                    </a:p>
                    <a:p>
                      <a:pPr marL="171450" indent="-171450">
                        <a:buFont typeface="Arial" panose="020B0604020202020204" pitchFamily="34" charset="0"/>
                        <a:buChar char="•"/>
                      </a:pPr>
                      <a:r>
                        <a:rPr lang="en-US" sz="1000" dirty="0">
                          <a:solidFill>
                            <a:schemeClr val="tx1"/>
                          </a:solidFill>
                          <a:effectLst/>
                          <a:latin typeface="+mj-lt"/>
                        </a:rPr>
                        <a:t>Sustainability </a:t>
                      </a:r>
                    </a:p>
                    <a:p>
                      <a:pPr marL="171450" indent="-171450">
                        <a:buFont typeface="Arial" panose="020B0604020202020204" pitchFamily="34" charset="0"/>
                        <a:buChar char="•"/>
                      </a:pPr>
                      <a:r>
                        <a:rPr lang="en-US" sz="1000" dirty="0">
                          <a:solidFill>
                            <a:schemeClr val="tx1"/>
                          </a:solidFill>
                          <a:effectLst/>
                          <a:latin typeface="+mj-lt"/>
                        </a:rPr>
                        <a:t>Inequality </a:t>
                      </a:r>
                    </a:p>
                    <a:p>
                      <a:pPr marL="171450" indent="-171450">
                        <a:buFont typeface="Arial" panose="020B0604020202020204" pitchFamily="34" charset="0"/>
                        <a:buChar char="•"/>
                      </a:pPr>
                      <a:r>
                        <a:rPr lang="en-US" sz="1000" dirty="0">
                          <a:solidFill>
                            <a:schemeClr val="tx1"/>
                          </a:solidFill>
                          <a:effectLst/>
                          <a:latin typeface="+mj-lt"/>
                        </a:rPr>
                        <a:t>Globalisation </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Sustainability</a:t>
                      </a:r>
                    </a:p>
                    <a:p>
                      <a:pPr marL="171450" indent="-171450">
                        <a:buFont typeface="Arial" panose="020B0604020202020204" pitchFamily="34" charset="0"/>
                        <a:buChar char="•"/>
                      </a:pPr>
                      <a:r>
                        <a:rPr lang="en-US" sz="1000" dirty="0">
                          <a:solidFill>
                            <a:schemeClr val="tx1"/>
                          </a:solidFill>
                          <a:effectLst/>
                          <a:latin typeface="+mj-lt"/>
                        </a:rPr>
                        <a:t>Processes and Systems</a:t>
                      </a:r>
                    </a:p>
                    <a:p>
                      <a:pPr marL="171450" indent="-171450">
                        <a:buFont typeface="Arial" panose="020B0604020202020204" pitchFamily="34" charset="0"/>
                        <a:buChar char="•"/>
                      </a:pPr>
                      <a:r>
                        <a:rPr lang="en-US" sz="1000" dirty="0">
                          <a:solidFill>
                            <a:schemeClr val="tx1"/>
                          </a:solidFill>
                          <a:effectLst/>
                          <a:latin typeface="+mj-lt"/>
                        </a:rPr>
                        <a:t>Climate Change </a:t>
                      </a:r>
                    </a:p>
                    <a:p>
                      <a:pPr marL="171450" indent="-171450">
                        <a:buFont typeface="Arial" panose="020B0604020202020204" pitchFamily="34" charset="0"/>
                        <a:buChar char="•"/>
                      </a:pPr>
                      <a:r>
                        <a:rPr lang="en-US" sz="1000" dirty="0">
                          <a:solidFill>
                            <a:schemeClr val="tx1"/>
                          </a:solidFill>
                          <a:effectLst/>
                          <a:latin typeface="+mj-lt"/>
                        </a:rPr>
                        <a:t>Resilience </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Development</a:t>
                      </a:r>
                    </a:p>
                    <a:p>
                      <a:pPr marL="171450" indent="-171450">
                        <a:buFont typeface="Arial" panose="020B0604020202020204" pitchFamily="34" charset="0"/>
                        <a:buChar char="•"/>
                      </a:pPr>
                      <a:r>
                        <a:rPr lang="en-US" sz="1000" dirty="0">
                          <a:solidFill>
                            <a:schemeClr val="tx1"/>
                          </a:solidFill>
                          <a:effectLst/>
                          <a:latin typeface="+mj-lt"/>
                        </a:rPr>
                        <a:t>Population</a:t>
                      </a:r>
                    </a:p>
                    <a:p>
                      <a:pPr marL="171450" indent="-171450">
                        <a:buFont typeface="Arial" panose="020B0604020202020204" pitchFamily="34" charset="0"/>
                        <a:buChar char="•"/>
                      </a:pPr>
                      <a:r>
                        <a:rPr lang="en-US" sz="1000" dirty="0">
                          <a:solidFill>
                            <a:schemeClr val="tx1"/>
                          </a:solidFill>
                          <a:effectLst/>
                          <a:latin typeface="+mj-lt"/>
                        </a:rPr>
                        <a:t>Climate Change</a:t>
                      </a:r>
                    </a:p>
                    <a:p>
                      <a:pPr marL="171450" indent="-171450">
                        <a:buFont typeface="Arial" panose="020B0604020202020204" pitchFamily="34" charset="0"/>
                        <a:buChar char="•"/>
                      </a:pPr>
                      <a:r>
                        <a:rPr lang="en-US" sz="1000" dirty="0">
                          <a:solidFill>
                            <a:schemeClr val="tx1"/>
                          </a:solidFill>
                          <a:effectLst/>
                          <a:latin typeface="+mj-lt"/>
                        </a:rPr>
                        <a:t>Sustainability</a:t>
                      </a:r>
                    </a:p>
                    <a:p>
                      <a:pPr marL="171450" indent="-171450">
                        <a:buFont typeface="Arial" panose="020B0604020202020204" pitchFamily="34" charset="0"/>
                        <a:buChar char="•"/>
                      </a:pPr>
                      <a:r>
                        <a:rPr lang="en-US" sz="1000" dirty="0">
                          <a:solidFill>
                            <a:schemeClr val="tx1"/>
                          </a:solidFill>
                          <a:effectLst/>
                          <a:latin typeface="+mj-lt"/>
                        </a:rPr>
                        <a:t>Inequality </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Climate Change</a:t>
                      </a:r>
                    </a:p>
                    <a:p>
                      <a:pPr marL="171450" indent="-171450">
                        <a:buFont typeface="Arial" panose="020B0604020202020204" pitchFamily="34" charset="0"/>
                        <a:buChar char="•"/>
                      </a:pPr>
                      <a:r>
                        <a:rPr lang="en-US" sz="1000" dirty="0">
                          <a:solidFill>
                            <a:schemeClr val="tx1"/>
                          </a:solidFill>
                          <a:effectLst/>
                          <a:latin typeface="+mj-lt"/>
                        </a:rPr>
                        <a:t>Systems and Processes </a:t>
                      </a:r>
                    </a:p>
                    <a:p>
                      <a:pPr marL="171450" indent="-171450">
                        <a:buFont typeface="Arial" panose="020B0604020202020204" pitchFamily="34" charset="0"/>
                        <a:buChar char="•"/>
                      </a:pPr>
                      <a:endParaRPr lang="en-US" sz="1000" dirty="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Climate Change</a:t>
                      </a:r>
                    </a:p>
                    <a:p>
                      <a:pPr marL="171450" indent="-171450">
                        <a:buFont typeface="Arial" panose="020B0604020202020204" pitchFamily="34" charset="0"/>
                        <a:buChar char="•"/>
                      </a:pPr>
                      <a:r>
                        <a:rPr lang="en-US" sz="1000" dirty="0">
                          <a:solidFill>
                            <a:schemeClr val="tx1"/>
                          </a:solidFill>
                          <a:effectLst/>
                          <a:latin typeface="+mj-lt"/>
                        </a:rPr>
                        <a:t>Systems and Processes </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Development </a:t>
                      </a:r>
                    </a:p>
                    <a:p>
                      <a:pPr marL="171450" indent="-171450">
                        <a:buFont typeface="Arial" panose="020B0604020202020204" pitchFamily="34" charset="0"/>
                        <a:buChar char="•"/>
                      </a:pPr>
                      <a:r>
                        <a:rPr lang="en-US" sz="1000" dirty="0">
                          <a:solidFill>
                            <a:schemeClr val="tx1"/>
                          </a:solidFill>
                          <a:effectLst/>
                          <a:latin typeface="+mj-lt"/>
                        </a:rPr>
                        <a:t>Population</a:t>
                      </a:r>
                    </a:p>
                    <a:p>
                      <a:pPr marL="171450" indent="-171450">
                        <a:buFont typeface="Arial" panose="020B0604020202020204" pitchFamily="34" charset="0"/>
                        <a:buChar char="•"/>
                      </a:pPr>
                      <a:r>
                        <a:rPr lang="en-US" sz="1000" dirty="0">
                          <a:solidFill>
                            <a:schemeClr val="tx1"/>
                          </a:solidFill>
                          <a:effectLst/>
                          <a:latin typeface="+mj-lt"/>
                        </a:rPr>
                        <a:t>Inequality </a:t>
                      </a:r>
                    </a:p>
                    <a:p>
                      <a:pPr marL="171450" indent="-171450">
                        <a:buFont typeface="Arial" panose="020B0604020202020204" pitchFamily="34" charset="0"/>
                        <a:buChar char="•"/>
                      </a:pPr>
                      <a:r>
                        <a:rPr lang="en-US" sz="1000" dirty="0">
                          <a:solidFill>
                            <a:schemeClr val="tx1"/>
                          </a:solidFill>
                          <a:effectLst/>
                          <a:latin typeface="+mj-lt"/>
                        </a:rPr>
                        <a:t>Resilience </a:t>
                      </a:r>
                    </a:p>
                    <a:p>
                      <a:pPr marL="171450" indent="-171450">
                        <a:buFont typeface="Arial" panose="020B0604020202020204" pitchFamily="34" charset="0"/>
                        <a:buChar char="•"/>
                      </a:pPr>
                      <a:r>
                        <a:rPr lang="en-US" sz="1000" dirty="0">
                          <a:solidFill>
                            <a:schemeClr val="tx1"/>
                          </a:solidFill>
                          <a:effectLst/>
                          <a:latin typeface="+mj-lt"/>
                        </a:rPr>
                        <a:t>Systems and Processes. </a:t>
                      </a:r>
                    </a:p>
                  </a:txBody>
                  <a:tcPr marL="47478" marR="47478" marT="0" marB="0"/>
                </a:tc>
                <a:extLst>
                  <a:ext uri="{0D108BD9-81ED-4DB2-BD59-A6C34878D82A}">
                    <a16:rowId xmlns:a16="http://schemas.microsoft.com/office/drawing/2014/main" val="1586774027"/>
                  </a:ext>
                </a:extLst>
              </a:tr>
              <a:tr h="946221">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a:solidFill>
                            <a:schemeClr val="tx1"/>
                          </a:solidFill>
                          <a:effectLst/>
                        </a:rPr>
                        <a:t>Assessment </a:t>
                      </a:r>
                    </a:p>
                    <a:p>
                      <a:endParaRPr lang="en-US" sz="2800" b="1">
                        <a:solidFill>
                          <a:schemeClr val="tx1"/>
                        </a:solidFill>
                        <a:effectLst/>
                      </a:endParaRP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Explain why countries go through one stage of the demographic transition.</a:t>
                      </a:r>
                    </a:p>
                    <a:p>
                      <a:endParaRPr lang="en-US" sz="1000" dirty="0">
                        <a:solidFill>
                          <a:schemeClr val="tx1"/>
                        </a:solidFill>
                        <a:effectLst/>
                        <a:latin typeface="+mj-lt"/>
                      </a:endParaRPr>
                    </a:p>
                    <a:p>
                      <a:endParaRPr lang="en-US" sz="1000" dirty="0">
                        <a:solidFill>
                          <a:schemeClr val="tx1"/>
                        </a:solidFill>
                        <a:effectLst/>
                        <a:latin typeface="+mj-lt"/>
                      </a:endParaRP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Explain how meanders change over time. </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‘The China one child policy was a success' Do you agree? Give reasons for your opinion. </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‘Latitude has the largest influence on Britain’s climate.’ To what extent do you agree?</a:t>
                      </a:r>
                    </a:p>
                  </a:txBody>
                  <a:tcPr marL="47478" marR="47478"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Feedback Piece: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kern="1200" dirty="0">
                        <a:solidFill>
                          <a:schemeClr val="tx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kern="1200" dirty="0">
                        <a:solidFill>
                          <a:schemeClr val="tx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tx1"/>
                          </a:solidFill>
                          <a:effectLst/>
                          <a:latin typeface="+mj-lt"/>
                          <a:ea typeface="+mn-ea"/>
                          <a:cs typeface="+mn-cs"/>
                        </a:rPr>
                        <a:t>What are the different micro-climates around my school? </a:t>
                      </a:r>
                    </a:p>
                  </a:txBody>
                  <a:tcPr marL="47478" marR="47478"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Feedback Piece:</a:t>
                      </a:r>
                    </a:p>
                    <a:p>
                      <a:endParaRPr lang="en-US" sz="1000" dirty="0">
                        <a:solidFill>
                          <a:schemeClr val="tx1"/>
                        </a:solidFill>
                        <a:effectLst/>
                        <a:latin typeface="+mj-lt"/>
                      </a:endParaRPr>
                    </a:p>
                    <a:p>
                      <a:r>
                        <a:rPr lang="en-US" sz="1000" dirty="0">
                          <a:solidFill>
                            <a:schemeClr val="tx1"/>
                          </a:solidFill>
                          <a:effectLst/>
                          <a:latin typeface="+mj-lt"/>
                        </a:rPr>
                        <a:t>Explain the formation of a Corrie.</a:t>
                      </a:r>
                    </a:p>
                  </a:txBody>
                  <a:tcPr marL="47478" marR="47478" marT="0" marB="0"/>
                </a:tc>
                <a:extLst>
                  <a:ext uri="{0D108BD9-81ED-4DB2-BD59-A6C34878D82A}">
                    <a16:rowId xmlns:a16="http://schemas.microsoft.com/office/drawing/2014/main" val="2903852959"/>
                  </a:ext>
                </a:extLst>
              </a:tr>
            </a:tbl>
          </a:graphicData>
        </a:graphic>
      </p:graphicFrame>
      <p:sp>
        <p:nvSpPr>
          <p:cNvPr id="3" name="Speech Bubble: Rectangle with Corners Rounded 2">
            <a:extLst>
              <a:ext uri="{FF2B5EF4-FFF2-40B4-BE49-F238E27FC236}">
                <a16:creationId xmlns:a16="http://schemas.microsoft.com/office/drawing/2014/main" id="{6C3CF429-0350-7AA8-3E6C-D496560595B7}"/>
              </a:ext>
            </a:extLst>
          </p:cNvPr>
          <p:cNvSpPr/>
          <p:nvPr/>
        </p:nvSpPr>
        <p:spPr>
          <a:xfrm>
            <a:off x="362145" y="211591"/>
            <a:ext cx="1026942" cy="328393"/>
          </a:xfrm>
          <a:prstGeom prst="wedgeRoundRectCallout">
            <a:avLst>
              <a:gd name="adj1" fmla="val -29825"/>
              <a:gd name="adj2" fmla="val 42441"/>
              <a:gd name="adj3" fmla="val 16667"/>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3305" tIns="31652" rIns="63305" bIns="31652" numCol="1" spcCol="0" rtlCol="0" fromWordArt="0" anchor="t" anchorCtr="0" forceAA="0" compatLnSpc="1">
            <a:prstTxWarp prst="textNoShape">
              <a:avLst/>
            </a:prstTxWarp>
            <a:noAutofit/>
          </a:bodyPr>
          <a:lstStyle/>
          <a:p>
            <a:pPr algn="ctr">
              <a:lnSpc>
                <a:spcPct val="107000"/>
              </a:lnSpc>
              <a:spcAft>
                <a:spcPts val="554"/>
              </a:spcAft>
            </a:pPr>
            <a:r>
              <a:rPr lang="en-GB" sz="1385" b="1" dirty="0">
                <a:solidFill>
                  <a:schemeClr val="tx1"/>
                </a:solidFill>
                <a:ea typeface="Calibri" panose="020F0502020204030204" pitchFamily="34" charset="0"/>
                <a:cs typeface="Times New Roman" panose="02020603050405020304" pitchFamily="18" charset="0"/>
              </a:rPr>
              <a:t>YEAR 8</a:t>
            </a:r>
            <a:endParaRPr lang="en-GB" sz="762" dirty="0">
              <a:solidFill>
                <a:schemeClr val="tx1"/>
              </a:solidFill>
              <a:ea typeface="Calibri" panose="020F0502020204030204" pitchFamily="34" charset="0"/>
              <a:cs typeface="Times New Roman" panose="02020603050405020304" pitchFamily="18" charset="0"/>
            </a:endParaRPr>
          </a:p>
          <a:p>
            <a:pPr algn="ctr">
              <a:lnSpc>
                <a:spcPct val="107000"/>
              </a:lnSpc>
              <a:spcAft>
                <a:spcPts val="554"/>
              </a:spcAft>
            </a:pPr>
            <a:r>
              <a:rPr lang="en-GB" sz="762" dirty="0">
                <a:ea typeface="Calibri" panose="020F0502020204030204" pitchFamily="34" charset="0"/>
                <a:cs typeface="Times New Roman" panose="02020603050405020304" pitchFamily="18" charset="0"/>
              </a:rPr>
              <a:t> </a:t>
            </a:r>
          </a:p>
        </p:txBody>
      </p:sp>
      <p:pic>
        <p:nvPicPr>
          <p:cNvPr id="4" name="Picture 3" descr="A black background with a black square&#10;&#10;Description automatically generated with medium confidence">
            <a:extLst>
              <a:ext uri="{FF2B5EF4-FFF2-40B4-BE49-F238E27FC236}">
                <a16:creationId xmlns:a16="http://schemas.microsoft.com/office/drawing/2014/main" id="{CEFA1EFA-4C1F-EC73-CA23-EAD168E86D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4639" y="165489"/>
            <a:ext cx="1449850" cy="531685"/>
          </a:xfrm>
          <a:prstGeom prst="rect">
            <a:avLst/>
          </a:prstGeom>
        </p:spPr>
      </p:pic>
    </p:spTree>
    <p:extLst>
      <p:ext uri="{BB962C8B-B14F-4D97-AF65-F5344CB8AC3E}">
        <p14:creationId xmlns:p14="http://schemas.microsoft.com/office/powerpoint/2010/main" val="2353443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57D7E91-0D78-7A78-CB54-F601E2C009CA}"/>
              </a:ext>
            </a:extLst>
          </p:cNvPr>
          <p:cNvSpPr txBox="1"/>
          <p:nvPr/>
        </p:nvSpPr>
        <p:spPr>
          <a:xfrm>
            <a:off x="3431003" y="159380"/>
            <a:ext cx="3271804" cy="400110"/>
          </a:xfrm>
          <a:prstGeom prst="rect">
            <a:avLst/>
          </a:prstGeom>
          <a:noFill/>
        </p:spPr>
        <p:txBody>
          <a:bodyPr wrap="square" rtlCol="0">
            <a:spAutoFit/>
          </a:bodyPr>
          <a:lstStyle/>
          <a:p>
            <a:r>
              <a:rPr lang="en-GB" sz="2000" b="1"/>
              <a:t>OUR FUTURE IN THE WORLD</a:t>
            </a:r>
          </a:p>
        </p:txBody>
      </p:sp>
      <p:graphicFrame>
        <p:nvGraphicFramePr>
          <p:cNvPr id="2" name="Table 1">
            <a:extLst>
              <a:ext uri="{FF2B5EF4-FFF2-40B4-BE49-F238E27FC236}">
                <a16:creationId xmlns:a16="http://schemas.microsoft.com/office/drawing/2014/main" id="{5C3E6FFC-8383-7DB0-E6C7-1E446F05F552}"/>
              </a:ext>
            </a:extLst>
          </p:cNvPr>
          <p:cNvGraphicFramePr>
            <a:graphicFrameLocks noGrp="1"/>
          </p:cNvGraphicFramePr>
          <p:nvPr>
            <p:extLst>
              <p:ext uri="{D42A27DB-BD31-4B8C-83A1-F6EECF244321}">
                <p14:modId xmlns:p14="http://schemas.microsoft.com/office/powerpoint/2010/main" val="2800070293"/>
              </p:ext>
            </p:extLst>
          </p:nvPr>
        </p:nvGraphicFramePr>
        <p:xfrm>
          <a:off x="277705" y="831991"/>
          <a:ext cx="9350589" cy="5860520"/>
        </p:xfrm>
        <a:graphic>
          <a:graphicData uri="http://schemas.openxmlformats.org/drawingml/2006/table">
            <a:tbl>
              <a:tblPr firstRow="1" firstCol="1" bandRow="1">
                <a:tableStyleId>{5940675A-B579-460E-94D1-54222C63F5DA}</a:tableStyleId>
              </a:tblPr>
              <a:tblGrid>
                <a:gridCol w="989014">
                  <a:extLst>
                    <a:ext uri="{9D8B030D-6E8A-4147-A177-3AD203B41FA5}">
                      <a16:colId xmlns:a16="http://schemas.microsoft.com/office/drawing/2014/main" val="1310409308"/>
                    </a:ext>
                  </a:extLst>
                </a:gridCol>
                <a:gridCol w="1457627">
                  <a:extLst>
                    <a:ext uri="{9D8B030D-6E8A-4147-A177-3AD203B41FA5}">
                      <a16:colId xmlns:a16="http://schemas.microsoft.com/office/drawing/2014/main" val="250989387"/>
                    </a:ext>
                  </a:extLst>
                </a:gridCol>
                <a:gridCol w="1338607">
                  <a:extLst>
                    <a:ext uri="{9D8B030D-6E8A-4147-A177-3AD203B41FA5}">
                      <a16:colId xmlns:a16="http://schemas.microsoft.com/office/drawing/2014/main" val="612440964"/>
                    </a:ext>
                  </a:extLst>
                </a:gridCol>
                <a:gridCol w="1348033">
                  <a:extLst>
                    <a:ext uri="{9D8B030D-6E8A-4147-A177-3AD203B41FA5}">
                      <a16:colId xmlns:a16="http://schemas.microsoft.com/office/drawing/2014/main" val="347956176"/>
                    </a:ext>
                  </a:extLst>
                </a:gridCol>
                <a:gridCol w="1451727">
                  <a:extLst>
                    <a:ext uri="{9D8B030D-6E8A-4147-A177-3AD203B41FA5}">
                      <a16:colId xmlns:a16="http://schemas.microsoft.com/office/drawing/2014/main" val="1360709763"/>
                    </a:ext>
                  </a:extLst>
                </a:gridCol>
                <a:gridCol w="1319753">
                  <a:extLst>
                    <a:ext uri="{9D8B030D-6E8A-4147-A177-3AD203B41FA5}">
                      <a16:colId xmlns:a16="http://schemas.microsoft.com/office/drawing/2014/main" val="1518856445"/>
                    </a:ext>
                  </a:extLst>
                </a:gridCol>
                <a:gridCol w="1445828">
                  <a:extLst>
                    <a:ext uri="{9D8B030D-6E8A-4147-A177-3AD203B41FA5}">
                      <a16:colId xmlns:a16="http://schemas.microsoft.com/office/drawing/2014/main" val="3663802031"/>
                    </a:ext>
                  </a:extLst>
                </a:gridCol>
              </a:tblGrid>
              <a:tr h="151651">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Year 9</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dirty="0">
                          <a:solidFill>
                            <a:schemeClr val="tx1"/>
                          </a:solidFill>
                          <a:effectLst/>
                        </a:rPr>
                        <a:t>HT1 / 2</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HT2 / 3 </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HT3 / 4</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HT4 / 5</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HT5 /6</a:t>
                      </a:r>
                    </a:p>
                  </a:txBody>
                  <a:tcPr marL="47478" marR="47478" marT="0" marB="0">
                    <a:solidFill>
                      <a:schemeClr val="bg2"/>
                    </a:solidFill>
                  </a:tcPr>
                </a:tc>
                <a:tc>
                  <a:txBody>
                    <a:bodyPr/>
                    <a:lstStyle/>
                    <a:p>
                      <a:r>
                        <a:rPr lang="en-US" sz="1200" b="1">
                          <a:solidFill>
                            <a:schemeClr val="tx1"/>
                          </a:solidFill>
                          <a:effectLst/>
                        </a:rPr>
                        <a:t>HT6</a:t>
                      </a:r>
                    </a:p>
                  </a:txBody>
                  <a:tcPr marL="47478" marR="47478" marT="0" marB="0">
                    <a:solidFill>
                      <a:schemeClr val="bg2"/>
                    </a:solidFill>
                  </a:tcPr>
                </a:tc>
                <a:extLst>
                  <a:ext uri="{0D108BD9-81ED-4DB2-BD59-A6C34878D82A}">
                    <a16:rowId xmlns:a16="http://schemas.microsoft.com/office/drawing/2014/main" val="2752016929"/>
                  </a:ext>
                </a:extLst>
              </a:tr>
              <a:tr h="0">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pPr lvl="0">
                        <a:buNone/>
                      </a:pPr>
                      <a:r>
                        <a:rPr lang="en-US" sz="1200" b="1" dirty="0">
                          <a:solidFill>
                            <a:schemeClr val="tx1"/>
                          </a:solidFill>
                          <a:effectLst/>
                        </a:rPr>
                        <a:t>Learning Question</a:t>
                      </a: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How do volcanoes affect people?</a:t>
                      </a:r>
                    </a:p>
                    <a:p>
                      <a:endParaRPr lang="en-US" sz="100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Does Oxfordshire need a reservoir?</a:t>
                      </a:r>
                    </a:p>
                    <a:p>
                      <a:endParaRPr lang="en-US" sz="100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What is the future of Antarctica?</a:t>
                      </a:r>
                    </a:p>
                    <a:p>
                      <a:endParaRPr lang="en-US" sz="1000">
                        <a:solidFill>
                          <a:schemeClr val="tx1"/>
                        </a:solidFill>
                        <a:effectLst/>
                        <a:latin typeface="+mj-lt"/>
                      </a:endParaRPr>
                    </a:p>
                    <a:p>
                      <a:endParaRPr lang="en-US" sz="100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How does the atmosphere create hazards?</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How can Warrington’s future be sustainable?</a:t>
                      </a:r>
                    </a:p>
                    <a:p>
                      <a:endParaRPr lang="en-US" sz="1000">
                        <a:solidFill>
                          <a:schemeClr val="tx1"/>
                        </a:solidFill>
                        <a:effectLst/>
                        <a:latin typeface="+mj-lt"/>
                      </a:endParaRPr>
                    </a:p>
                  </a:txBody>
                  <a:tcPr marL="47478" marR="47478" marT="0" marB="0"/>
                </a:tc>
                <a:tc>
                  <a:txBody>
                    <a:bodyPr/>
                    <a:lstStyle/>
                    <a:p>
                      <a:r>
                        <a:rPr lang="en-GB" sz="1000" b="1">
                          <a:solidFill>
                            <a:schemeClr val="tx1"/>
                          </a:solidFill>
                          <a:effectLst/>
                          <a:latin typeface="+mj-lt"/>
                        </a:rPr>
                        <a:t>To what extent do humans impact biodiversity in our local area? </a:t>
                      </a:r>
                      <a:r>
                        <a:rPr lang="en-GB" sz="1000">
                          <a:solidFill>
                            <a:schemeClr val="tx1"/>
                          </a:solidFill>
                          <a:effectLst/>
                          <a:latin typeface="+mj-lt"/>
                        </a:rPr>
                        <a:t>(Fieldwork)</a:t>
                      </a:r>
                    </a:p>
                    <a:p>
                      <a:endParaRPr lang="en-US" sz="1000">
                        <a:solidFill>
                          <a:schemeClr val="tx1"/>
                        </a:solidFill>
                        <a:effectLst/>
                        <a:latin typeface="+mj-lt"/>
                      </a:endParaRPr>
                    </a:p>
                  </a:txBody>
                  <a:tcPr marL="47478" marR="47478" marT="0" marB="0"/>
                </a:tc>
                <a:extLst>
                  <a:ext uri="{0D108BD9-81ED-4DB2-BD59-A6C34878D82A}">
                    <a16:rowId xmlns:a16="http://schemas.microsoft.com/office/drawing/2014/main" val="3577191509"/>
                  </a:ext>
                </a:extLst>
              </a:tr>
              <a:tr h="11549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mn-lt"/>
                          <a:ea typeface="+mn-ea"/>
                          <a:cs typeface="+mn-cs"/>
                        </a:rPr>
                        <a:t>Key knowledge </a:t>
                      </a:r>
                    </a:p>
                    <a:p>
                      <a:endParaRPr lang="en-US" sz="2800" b="1">
                        <a:solidFill>
                          <a:schemeClr val="tx1"/>
                        </a:solidFill>
                        <a:effectLst/>
                      </a:endParaRPr>
                    </a:p>
                  </a:txBody>
                  <a:tcPr marL="47478" marR="47478" marT="0" marB="0">
                    <a:solidFill>
                      <a:schemeClr val="bg2"/>
                    </a:solidFill>
                  </a:tcPr>
                </a:tc>
                <a:tc>
                  <a:txBody>
                    <a:bodyPr/>
                    <a:lstStyle/>
                    <a:p>
                      <a:pPr marL="171450" indent="-171450">
                        <a:buFont typeface="Arial" panose="020B0604020202020204" pitchFamily="34" charset="0"/>
                        <a:buChar char="•"/>
                      </a:pPr>
                      <a:r>
                        <a:rPr lang="en-US" sz="1000">
                          <a:solidFill>
                            <a:schemeClr val="tx1"/>
                          </a:solidFill>
                          <a:effectLst/>
                          <a:latin typeface="+mj-lt"/>
                        </a:rPr>
                        <a:t>Physical features of volcanoes</a:t>
                      </a:r>
                    </a:p>
                    <a:p>
                      <a:pPr marL="171450" indent="-171450">
                        <a:buFont typeface="Arial" panose="020B0604020202020204" pitchFamily="34" charset="0"/>
                        <a:buChar char="•"/>
                      </a:pPr>
                      <a:r>
                        <a:rPr lang="en-US" sz="1000">
                          <a:solidFill>
                            <a:schemeClr val="tx1"/>
                          </a:solidFill>
                          <a:effectLst/>
                          <a:latin typeface="+mj-lt"/>
                        </a:rPr>
                        <a:t>Advantages and disadvantages of living near volcanoes. </a:t>
                      </a:r>
                    </a:p>
                    <a:p>
                      <a:endParaRPr lang="en-US" sz="100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Locational knowledge </a:t>
                      </a:r>
                    </a:p>
                    <a:p>
                      <a:pPr marL="171450" indent="-171450">
                        <a:buFont typeface="Arial" panose="020B0604020202020204" pitchFamily="34" charset="0"/>
                        <a:buChar char="•"/>
                      </a:pPr>
                      <a:r>
                        <a:rPr lang="en-US" sz="1000" dirty="0">
                          <a:solidFill>
                            <a:schemeClr val="tx1"/>
                          </a:solidFill>
                          <a:effectLst/>
                          <a:latin typeface="+mj-lt"/>
                        </a:rPr>
                        <a:t>Resource scarcity</a:t>
                      </a:r>
                    </a:p>
                    <a:p>
                      <a:pPr marL="171450" indent="-171450">
                        <a:buFont typeface="Arial" panose="020B0604020202020204" pitchFamily="34" charset="0"/>
                        <a:buChar char="•"/>
                      </a:pPr>
                      <a:r>
                        <a:rPr lang="en-US" sz="1000" dirty="0">
                          <a:solidFill>
                            <a:schemeClr val="tx1"/>
                          </a:solidFill>
                          <a:effectLst/>
                          <a:latin typeface="+mj-lt"/>
                        </a:rPr>
                        <a:t>Management of water resources</a:t>
                      </a:r>
                    </a:p>
                    <a:p>
                      <a:pPr marL="171450" indent="-171450">
                        <a:buFont typeface="Arial" panose="020B0604020202020204" pitchFamily="34" charset="0"/>
                        <a:buChar char="•"/>
                      </a:pPr>
                      <a:endParaRPr lang="en-US" sz="1000" dirty="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Ecosystems</a:t>
                      </a:r>
                    </a:p>
                    <a:p>
                      <a:pPr marL="171450" indent="-171450">
                        <a:buFont typeface="Arial" panose="020B0604020202020204" pitchFamily="34" charset="0"/>
                        <a:buChar char="•"/>
                      </a:pPr>
                      <a:r>
                        <a:rPr lang="en-US" sz="1000" dirty="0">
                          <a:solidFill>
                            <a:schemeClr val="tx1"/>
                          </a:solidFill>
                          <a:effectLst/>
                          <a:latin typeface="+mj-lt"/>
                        </a:rPr>
                        <a:t>Climate</a:t>
                      </a:r>
                    </a:p>
                    <a:p>
                      <a:pPr marL="171450" indent="-171450">
                        <a:buFont typeface="Arial" panose="020B0604020202020204" pitchFamily="34" charset="0"/>
                        <a:buChar char="•"/>
                      </a:pPr>
                      <a:r>
                        <a:rPr lang="en-US" sz="1000" dirty="0">
                          <a:solidFill>
                            <a:schemeClr val="tx1"/>
                          </a:solidFill>
                          <a:effectLst/>
                          <a:latin typeface="+mj-lt"/>
                        </a:rPr>
                        <a:t>Opportunities and challenges of Antarctica </a:t>
                      </a:r>
                    </a:p>
                    <a:p>
                      <a:pPr marL="171450" indent="-171450">
                        <a:buFont typeface="Arial" panose="020B0604020202020204" pitchFamily="34" charset="0"/>
                        <a:buChar char="•"/>
                      </a:pPr>
                      <a:r>
                        <a:rPr lang="en-US" sz="1000" dirty="0">
                          <a:solidFill>
                            <a:schemeClr val="tx1"/>
                          </a:solidFill>
                          <a:effectLst/>
                          <a:latin typeface="+mj-lt"/>
                        </a:rPr>
                        <a:t>Management of Antarctica</a:t>
                      </a:r>
                    </a:p>
                    <a:p>
                      <a:pPr marL="171450" indent="-171450">
                        <a:buFont typeface="Arial" panose="020B0604020202020204" pitchFamily="34" charset="0"/>
                        <a:buChar char="•"/>
                      </a:pPr>
                      <a:r>
                        <a:rPr lang="en-US" sz="1000" dirty="0">
                          <a:solidFill>
                            <a:schemeClr val="tx1"/>
                          </a:solidFill>
                          <a:effectLst/>
                          <a:latin typeface="+mj-lt"/>
                        </a:rPr>
                        <a:t>Climate Change</a:t>
                      </a: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Atmospheric Circulation</a:t>
                      </a:r>
                    </a:p>
                    <a:p>
                      <a:pPr marL="171450" indent="-171450">
                        <a:buFont typeface="Arial" panose="020B0604020202020204" pitchFamily="34" charset="0"/>
                        <a:buChar char="•"/>
                      </a:pPr>
                      <a:r>
                        <a:rPr lang="en-US" sz="1000">
                          <a:solidFill>
                            <a:schemeClr val="tx1"/>
                          </a:solidFill>
                          <a:effectLst/>
                          <a:latin typeface="+mj-lt"/>
                        </a:rPr>
                        <a:t>Causes/effects of wildfires</a:t>
                      </a:r>
                    </a:p>
                    <a:p>
                      <a:pPr marL="171450" indent="-171450">
                        <a:buFont typeface="Arial" panose="020B0604020202020204" pitchFamily="34" charset="0"/>
                        <a:buChar char="•"/>
                      </a:pPr>
                      <a:r>
                        <a:rPr lang="en-US" sz="1000">
                          <a:solidFill>
                            <a:schemeClr val="tx1"/>
                          </a:solidFill>
                          <a:effectLst/>
                          <a:latin typeface="+mj-lt"/>
                        </a:rPr>
                        <a:t>Managing wildfires. </a:t>
                      </a:r>
                    </a:p>
                    <a:p>
                      <a:pPr marL="171450" indent="-171450">
                        <a:buFont typeface="Arial" panose="020B0604020202020204" pitchFamily="34" charset="0"/>
                        <a:buChar char="•"/>
                      </a:pPr>
                      <a:r>
                        <a:rPr lang="en-US" sz="1000">
                          <a:solidFill>
                            <a:schemeClr val="tx1"/>
                          </a:solidFill>
                          <a:effectLst/>
                          <a:latin typeface="+mj-lt"/>
                        </a:rPr>
                        <a:t>Climate Change</a:t>
                      </a:r>
                    </a:p>
                    <a:p>
                      <a:pPr marL="171450" indent="-171450">
                        <a:buFont typeface="Arial" panose="020B0604020202020204" pitchFamily="34" charset="0"/>
                        <a:buChar char="•"/>
                      </a:pPr>
                      <a:endParaRPr lang="en-US" sz="100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Transport </a:t>
                      </a:r>
                    </a:p>
                    <a:p>
                      <a:pPr marL="171450" indent="-171450">
                        <a:buFont typeface="Arial" panose="020B0604020202020204" pitchFamily="34" charset="0"/>
                        <a:buChar char="•"/>
                      </a:pPr>
                      <a:r>
                        <a:rPr lang="en-US" sz="1000">
                          <a:solidFill>
                            <a:schemeClr val="tx1"/>
                          </a:solidFill>
                          <a:effectLst/>
                          <a:latin typeface="+mj-lt"/>
                        </a:rPr>
                        <a:t>Housing </a:t>
                      </a:r>
                    </a:p>
                    <a:p>
                      <a:pPr marL="171450" indent="-171450">
                        <a:buFont typeface="Arial" panose="020B0604020202020204" pitchFamily="34" charset="0"/>
                        <a:buChar char="•"/>
                      </a:pPr>
                      <a:r>
                        <a:rPr lang="en-US" sz="1000">
                          <a:solidFill>
                            <a:schemeClr val="tx1"/>
                          </a:solidFill>
                          <a:effectLst/>
                          <a:latin typeface="+mj-lt"/>
                        </a:rPr>
                        <a:t>Sustainability</a:t>
                      </a:r>
                    </a:p>
                    <a:p>
                      <a:pPr marL="171450" indent="-171450">
                        <a:buFont typeface="Arial" panose="020B0604020202020204" pitchFamily="34" charset="0"/>
                        <a:buChar char="•"/>
                      </a:pPr>
                      <a:r>
                        <a:rPr lang="en-US" sz="1000">
                          <a:solidFill>
                            <a:schemeClr val="tx1"/>
                          </a:solidFill>
                          <a:effectLst/>
                          <a:latin typeface="+mj-lt"/>
                        </a:rPr>
                        <a:t>Managing Urban Issues</a:t>
                      </a:r>
                    </a:p>
                    <a:p>
                      <a:endParaRPr lang="en-US" sz="1000">
                        <a:solidFill>
                          <a:schemeClr val="tx1"/>
                        </a:solidFill>
                        <a:effectLst/>
                        <a:latin typeface="+mj-lt"/>
                      </a:endParaRPr>
                    </a:p>
                    <a:p>
                      <a:pPr marL="171450" indent="-171450">
                        <a:buFont typeface="Arial" panose="020B0604020202020204" pitchFamily="34" charset="0"/>
                        <a:buChar char="•"/>
                      </a:pPr>
                      <a:endParaRPr lang="en-US" sz="100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Ecosystems</a:t>
                      </a:r>
                    </a:p>
                    <a:p>
                      <a:pPr marL="171450" indent="-171450">
                        <a:buFont typeface="Arial" panose="020B0604020202020204" pitchFamily="34" charset="0"/>
                        <a:buChar char="•"/>
                      </a:pPr>
                      <a:r>
                        <a:rPr lang="en-US" sz="1000">
                          <a:solidFill>
                            <a:schemeClr val="tx1"/>
                          </a:solidFill>
                          <a:effectLst/>
                          <a:latin typeface="+mj-lt"/>
                        </a:rPr>
                        <a:t>Enquiry questions.</a:t>
                      </a:r>
                    </a:p>
                    <a:p>
                      <a:pPr marL="171450" indent="-171450">
                        <a:buFont typeface="Arial" panose="020B0604020202020204" pitchFamily="34" charset="0"/>
                        <a:buChar char="•"/>
                      </a:pPr>
                      <a:r>
                        <a:rPr lang="en-US" sz="1000">
                          <a:solidFill>
                            <a:schemeClr val="tx1"/>
                          </a:solidFill>
                          <a:effectLst/>
                          <a:latin typeface="+mj-lt"/>
                        </a:rPr>
                        <a:t>Measuring and recording data. </a:t>
                      </a:r>
                    </a:p>
                    <a:p>
                      <a:pPr marL="171450" indent="-171450">
                        <a:buFont typeface="Arial" panose="020B0604020202020204" pitchFamily="34" charset="0"/>
                        <a:buChar char="•"/>
                      </a:pPr>
                      <a:r>
                        <a:rPr lang="en-US" sz="1000">
                          <a:solidFill>
                            <a:schemeClr val="tx1"/>
                          </a:solidFill>
                          <a:effectLst/>
                          <a:latin typeface="+mj-lt"/>
                        </a:rPr>
                        <a:t>Data Presentation.</a:t>
                      </a:r>
                    </a:p>
                    <a:p>
                      <a:pPr marL="171450" indent="-171450">
                        <a:buFont typeface="Arial" panose="020B0604020202020204" pitchFamily="34" charset="0"/>
                        <a:buChar char="•"/>
                      </a:pPr>
                      <a:r>
                        <a:rPr lang="en-US" sz="1000">
                          <a:solidFill>
                            <a:schemeClr val="tx1"/>
                          </a:solidFill>
                          <a:effectLst/>
                          <a:latin typeface="+mj-lt"/>
                        </a:rPr>
                        <a:t>Conclusions and evaluations.</a:t>
                      </a:r>
                    </a:p>
                  </a:txBody>
                  <a:tcPr marL="47478" marR="47478" marT="0" marB="0"/>
                </a:tc>
                <a:extLst>
                  <a:ext uri="{0D108BD9-81ED-4DB2-BD59-A6C34878D82A}">
                    <a16:rowId xmlns:a16="http://schemas.microsoft.com/office/drawing/2014/main" val="3292668616"/>
                  </a:ext>
                </a:extLst>
              </a:tr>
              <a:tr h="953240">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a:solidFill>
                            <a:schemeClr val="tx1"/>
                          </a:solidFill>
                          <a:effectLst/>
                        </a:rPr>
                        <a:t>Building and revisiting  </a:t>
                      </a: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Natural disasters (Y7)</a:t>
                      </a:r>
                    </a:p>
                    <a:p>
                      <a:pPr marL="171450" indent="-171450">
                        <a:buFont typeface="Arial" panose="020B0604020202020204" pitchFamily="34" charset="0"/>
                        <a:buChar char="•"/>
                      </a:pPr>
                      <a:r>
                        <a:rPr lang="en-US" sz="1000">
                          <a:solidFill>
                            <a:schemeClr val="tx1"/>
                          </a:solidFill>
                          <a:effectLst/>
                          <a:latin typeface="+mj-lt"/>
                        </a:rPr>
                        <a:t>Plate tectonic theory (Y7)</a:t>
                      </a:r>
                    </a:p>
                    <a:p>
                      <a:pPr marL="171450" indent="-171450">
                        <a:buFont typeface="Arial" panose="020B0604020202020204" pitchFamily="34" charset="0"/>
                        <a:buChar char="•"/>
                      </a:pPr>
                      <a:r>
                        <a:rPr lang="en-US" sz="1000">
                          <a:solidFill>
                            <a:schemeClr val="tx1"/>
                          </a:solidFill>
                          <a:effectLst/>
                          <a:latin typeface="+mj-lt"/>
                        </a:rPr>
                        <a:t>Tourism (Y7)</a:t>
                      </a:r>
                    </a:p>
                    <a:p>
                      <a:pPr marL="171450" indent="-171450">
                        <a:buFont typeface="Arial" panose="020B0604020202020204" pitchFamily="34" charset="0"/>
                        <a:buChar char="•"/>
                      </a:pPr>
                      <a:r>
                        <a:rPr lang="en-US" sz="1000">
                          <a:solidFill>
                            <a:schemeClr val="tx1"/>
                          </a:solidFill>
                          <a:effectLst/>
                          <a:latin typeface="+mj-lt"/>
                        </a:rPr>
                        <a:t>Distribution (Y7/8)</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Types of rainfall (Y8)</a:t>
                      </a:r>
                    </a:p>
                    <a:p>
                      <a:pPr marL="171450" indent="-171450">
                        <a:buFont typeface="Arial" panose="020B0604020202020204" pitchFamily="34" charset="0"/>
                        <a:buChar char="•"/>
                      </a:pPr>
                      <a:r>
                        <a:rPr lang="en-US" sz="1000">
                          <a:solidFill>
                            <a:schemeClr val="tx1"/>
                          </a:solidFill>
                          <a:effectLst/>
                          <a:latin typeface="+mj-lt"/>
                        </a:rPr>
                        <a:t>Dams and reservoirs (Y8)</a:t>
                      </a:r>
                    </a:p>
                    <a:p>
                      <a:pPr marL="171450" indent="-171450">
                        <a:buFont typeface="Arial" panose="020B0604020202020204" pitchFamily="34" charset="0"/>
                        <a:buChar char="•"/>
                      </a:pPr>
                      <a:r>
                        <a:rPr lang="en-US" sz="1000">
                          <a:solidFill>
                            <a:schemeClr val="tx1"/>
                          </a:solidFill>
                          <a:effectLst/>
                          <a:latin typeface="+mj-lt"/>
                        </a:rPr>
                        <a:t>United Kingdom (Y7)</a:t>
                      </a:r>
                    </a:p>
                    <a:p>
                      <a:pPr marL="171450" indent="-171450">
                        <a:buFont typeface="Arial" panose="020B0604020202020204" pitchFamily="34" charset="0"/>
                        <a:buChar char="•"/>
                      </a:pPr>
                      <a:r>
                        <a:rPr lang="en-US" sz="1000">
                          <a:solidFill>
                            <a:schemeClr val="tx1"/>
                          </a:solidFill>
                          <a:effectLst/>
                          <a:latin typeface="+mj-lt"/>
                        </a:rPr>
                        <a:t>Distribution (Y7/8)</a:t>
                      </a:r>
                    </a:p>
                    <a:p>
                      <a:pPr marL="171450" indent="-171450">
                        <a:buFont typeface="Arial" panose="020B0604020202020204" pitchFamily="34" charset="0"/>
                        <a:buChar char="•"/>
                      </a:pPr>
                      <a:r>
                        <a:rPr lang="en-US" sz="1000">
                          <a:solidFill>
                            <a:schemeClr val="tx1"/>
                          </a:solidFill>
                          <a:effectLst/>
                          <a:latin typeface="+mj-lt"/>
                        </a:rPr>
                        <a:t>Sustainability (Y7)</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Ecosystems (Y7)</a:t>
                      </a:r>
                    </a:p>
                    <a:p>
                      <a:pPr marL="171450" indent="-171450">
                        <a:buFont typeface="Arial" panose="020B0604020202020204" pitchFamily="34" charset="0"/>
                        <a:buChar char="•"/>
                      </a:pPr>
                      <a:r>
                        <a:rPr lang="en-US" sz="1000">
                          <a:solidFill>
                            <a:schemeClr val="tx1"/>
                          </a:solidFill>
                          <a:effectLst/>
                          <a:latin typeface="+mj-lt"/>
                        </a:rPr>
                        <a:t>Climate (Y8)</a:t>
                      </a:r>
                    </a:p>
                    <a:p>
                      <a:pPr marL="171450" indent="-171450">
                        <a:buFont typeface="Arial" panose="020B0604020202020204" pitchFamily="34" charset="0"/>
                        <a:buChar char="•"/>
                      </a:pPr>
                      <a:r>
                        <a:rPr lang="en-US" sz="1000">
                          <a:solidFill>
                            <a:schemeClr val="tx1"/>
                          </a:solidFill>
                          <a:effectLst/>
                          <a:latin typeface="+mj-lt"/>
                        </a:rPr>
                        <a:t>Tourism (Y7)</a:t>
                      </a:r>
                    </a:p>
                    <a:p>
                      <a:pPr marL="171450" indent="-171450">
                        <a:buFont typeface="Arial" panose="020B0604020202020204" pitchFamily="34" charset="0"/>
                        <a:buChar char="•"/>
                      </a:pPr>
                      <a:r>
                        <a:rPr lang="en-US" sz="1000">
                          <a:solidFill>
                            <a:schemeClr val="tx1"/>
                          </a:solidFill>
                          <a:effectLst/>
                          <a:latin typeface="+mj-lt"/>
                        </a:rPr>
                        <a:t>Sustainability (Y7)</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Natural disasters (Y7/9)</a:t>
                      </a:r>
                    </a:p>
                    <a:p>
                      <a:pPr marL="171450" indent="-171450">
                        <a:buFont typeface="Arial" panose="020B0604020202020204" pitchFamily="34" charset="0"/>
                        <a:buChar char="•"/>
                      </a:pPr>
                      <a:r>
                        <a:rPr lang="en-US" sz="1000">
                          <a:solidFill>
                            <a:schemeClr val="tx1"/>
                          </a:solidFill>
                          <a:effectLst/>
                          <a:latin typeface="+mj-lt"/>
                        </a:rPr>
                        <a:t>Weather and climate (Y8)</a:t>
                      </a:r>
                    </a:p>
                    <a:p>
                      <a:pPr marL="171450" indent="-171450">
                        <a:buFont typeface="Arial" panose="020B0604020202020204" pitchFamily="34" charset="0"/>
                        <a:buChar char="•"/>
                      </a:pPr>
                      <a:r>
                        <a:rPr lang="en-US" sz="1000">
                          <a:solidFill>
                            <a:schemeClr val="tx1"/>
                          </a:solidFill>
                          <a:effectLst/>
                          <a:latin typeface="+mj-lt"/>
                        </a:rPr>
                        <a:t>Climate change (Y9)</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Sustainability (Y7)</a:t>
                      </a:r>
                    </a:p>
                    <a:p>
                      <a:pPr marL="171450" indent="-171450">
                        <a:buFont typeface="Arial" panose="020B0604020202020204" pitchFamily="34" charset="0"/>
                        <a:buChar char="•"/>
                      </a:pPr>
                      <a:r>
                        <a:rPr lang="en-US" sz="1000">
                          <a:solidFill>
                            <a:schemeClr val="tx1"/>
                          </a:solidFill>
                          <a:effectLst/>
                          <a:latin typeface="+mj-lt"/>
                        </a:rPr>
                        <a:t>Climate Change (Y9)</a:t>
                      </a: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Ecosystems (Y7/Y9)</a:t>
                      </a:r>
                    </a:p>
                    <a:p>
                      <a:pPr marL="171450" indent="-171450">
                        <a:buFont typeface="Arial" panose="020B0604020202020204" pitchFamily="34" charset="0"/>
                        <a:buChar char="•"/>
                      </a:pPr>
                      <a:r>
                        <a:rPr lang="en-US" sz="1000">
                          <a:solidFill>
                            <a:schemeClr val="tx1"/>
                          </a:solidFill>
                          <a:effectLst/>
                          <a:latin typeface="+mj-lt"/>
                        </a:rPr>
                        <a:t>Fieldwork (Y7/8)</a:t>
                      </a:r>
                    </a:p>
                  </a:txBody>
                  <a:tcPr marL="47478" marR="47478" marT="0" marB="0"/>
                </a:tc>
                <a:extLst>
                  <a:ext uri="{0D108BD9-81ED-4DB2-BD59-A6C34878D82A}">
                    <a16:rowId xmlns:a16="http://schemas.microsoft.com/office/drawing/2014/main" val="3906193148"/>
                  </a:ext>
                </a:extLst>
              </a:tr>
              <a:tr h="953240">
                <a:tc>
                  <a:txBody>
                    <a:bodyPr/>
                    <a:lstStyle/>
                    <a:p>
                      <a:r>
                        <a:rPr lang="en-US" sz="1200" b="1">
                          <a:solidFill>
                            <a:schemeClr val="tx1"/>
                          </a:solidFill>
                          <a:effectLst/>
                        </a:rPr>
                        <a:t>Core Concepts</a:t>
                      </a:r>
                    </a:p>
                  </a:txBody>
                  <a:tcPr marL="47478" marR="47478" marT="0" marB="0">
                    <a:solidFill>
                      <a:schemeClr val="bg2"/>
                    </a:solidFill>
                  </a:tcPr>
                </a:tc>
                <a:tc>
                  <a:txBody>
                    <a:bodyPr/>
                    <a:lstStyle/>
                    <a:p>
                      <a:pPr marL="171450" indent="-171450">
                        <a:buFont typeface="Arial" panose="020B0604020202020204" pitchFamily="34" charset="0"/>
                        <a:buChar char="•"/>
                      </a:pPr>
                      <a:r>
                        <a:rPr lang="en-US" sz="1000" dirty="0">
                          <a:solidFill>
                            <a:schemeClr val="tx1"/>
                          </a:solidFill>
                          <a:effectLst/>
                          <a:latin typeface="+mj-lt"/>
                        </a:rPr>
                        <a:t>Globalisation</a:t>
                      </a:r>
                    </a:p>
                    <a:p>
                      <a:pPr marL="171450" indent="-171450">
                        <a:buFont typeface="Arial" panose="020B0604020202020204" pitchFamily="34" charset="0"/>
                        <a:buChar char="•"/>
                      </a:pPr>
                      <a:r>
                        <a:rPr lang="en-US" sz="1000" dirty="0">
                          <a:solidFill>
                            <a:schemeClr val="tx1"/>
                          </a:solidFill>
                          <a:effectLst/>
                          <a:latin typeface="+mj-lt"/>
                        </a:rPr>
                        <a:t>Development</a:t>
                      </a:r>
                    </a:p>
                    <a:p>
                      <a:pPr marL="171450" indent="-171450">
                        <a:buFont typeface="Arial" panose="020B0604020202020204" pitchFamily="34" charset="0"/>
                        <a:buChar char="•"/>
                      </a:pPr>
                      <a:r>
                        <a:rPr lang="en-US" sz="1000" dirty="0">
                          <a:solidFill>
                            <a:schemeClr val="tx1"/>
                          </a:solidFill>
                          <a:effectLst/>
                          <a:latin typeface="+mj-lt"/>
                        </a:rPr>
                        <a:t>Systems and Processes </a:t>
                      </a:r>
                    </a:p>
                    <a:p>
                      <a:pPr marL="171450" indent="-171450">
                        <a:buFont typeface="Arial" panose="020B0604020202020204" pitchFamily="34" charset="0"/>
                        <a:buChar char="•"/>
                      </a:pPr>
                      <a:r>
                        <a:rPr lang="en-US" sz="1000" dirty="0">
                          <a:solidFill>
                            <a:schemeClr val="tx1"/>
                          </a:solidFill>
                          <a:effectLst/>
                          <a:latin typeface="+mj-lt"/>
                        </a:rPr>
                        <a:t>Resilience </a:t>
                      </a:r>
                    </a:p>
                    <a:p>
                      <a:pPr marL="171450" indent="-171450">
                        <a:buFont typeface="Arial" panose="020B0604020202020204" pitchFamily="34" charset="0"/>
                        <a:buChar char="•"/>
                      </a:pPr>
                      <a:endParaRPr lang="en-US" sz="1000" dirty="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Sustainability </a:t>
                      </a:r>
                    </a:p>
                    <a:p>
                      <a:pPr marL="171450" indent="-171450">
                        <a:buFont typeface="Arial" panose="020B0604020202020204" pitchFamily="34" charset="0"/>
                        <a:buChar char="•"/>
                      </a:pPr>
                      <a:r>
                        <a:rPr lang="en-US" sz="1000" dirty="0">
                          <a:solidFill>
                            <a:schemeClr val="tx1"/>
                          </a:solidFill>
                          <a:effectLst/>
                          <a:latin typeface="+mj-lt"/>
                        </a:rPr>
                        <a:t>Climate Change</a:t>
                      </a:r>
                    </a:p>
                    <a:p>
                      <a:pPr marL="171450" indent="-171450">
                        <a:buFont typeface="Arial" panose="020B0604020202020204" pitchFamily="34" charset="0"/>
                        <a:buChar char="•"/>
                      </a:pPr>
                      <a:r>
                        <a:rPr lang="en-US" sz="1000" dirty="0">
                          <a:solidFill>
                            <a:schemeClr val="tx1"/>
                          </a:solidFill>
                          <a:effectLst/>
                          <a:latin typeface="+mj-lt"/>
                        </a:rPr>
                        <a:t>Inequality </a:t>
                      </a:r>
                    </a:p>
                    <a:p>
                      <a:pPr marL="171450" indent="-171450">
                        <a:buFont typeface="Arial" panose="020B0604020202020204" pitchFamily="34" charset="0"/>
                        <a:buChar char="•"/>
                      </a:pPr>
                      <a:r>
                        <a:rPr lang="en-US" sz="1000" dirty="0">
                          <a:solidFill>
                            <a:schemeClr val="tx1"/>
                          </a:solidFill>
                          <a:effectLst/>
                          <a:latin typeface="+mj-lt"/>
                        </a:rPr>
                        <a:t>Population</a:t>
                      </a:r>
                    </a:p>
                    <a:p>
                      <a:pPr marL="171450" indent="-171450">
                        <a:buFont typeface="Arial" panose="020B0604020202020204" pitchFamily="34" charset="0"/>
                        <a:buChar char="•"/>
                      </a:pPr>
                      <a:r>
                        <a:rPr lang="en-US" sz="1000" dirty="0">
                          <a:solidFill>
                            <a:schemeClr val="tx1"/>
                          </a:solidFill>
                          <a:effectLst/>
                          <a:latin typeface="+mj-lt"/>
                        </a:rPr>
                        <a:t>Resilience </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Development</a:t>
                      </a:r>
                    </a:p>
                    <a:p>
                      <a:pPr marL="171450" indent="-171450">
                        <a:buFont typeface="Arial" panose="020B0604020202020204" pitchFamily="34" charset="0"/>
                        <a:buChar char="•"/>
                      </a:pPr>
                      <a:r>
                        <a:rPr lang="en-US" sz="1000" dirty="0">
                          <a:solidFill>
                            <a:schemeClr val="tx1"/>
                          </a:solidFill>
                          <a:effectLst/>
                          <a:latin typeface="+mj-lt"/>
                        </a:rPr>
                        <a:t>Sustainability</a:t>
                      </a:r>
                    </a:p>
                    <a:p>
                      <a:pPr marL="171450" indent="-171450">
                        <a:buFont typeface="Arial" panose="020B0604020202020204" pitchFamily="34" charset="0"/>
                        <a:buChar char="•"/>
                      </a:pPr>
                      <a:r>
                        <a:rPr lang="en-US" sz="1000" dirty="0">
                          <a:solidFill>
                            <a:schemeClr val="tx1"/>
                          </a:solidFill>
                          <a:effectLst/>
                          <a:latin typeface="+mj-lt"/>
                        </a:rPr>
                        <a:t>Climate Change</a:t>
                      </a:r>
                    </a:p>
                    <a:p>
                      <a:pPr marL="171450" indent="-171450">
                        <a:buFont typeface="Arial" panose="020B0604020202020204" pitchFamily="34" charset="0"/>
                        <a:buChar char="•"/>
                      </a:pPr>
                      <a:r>
                        <a:rPr lang="en-US" sz="1000" dirty="0">
                          <a:solidFill>
                            <a:schemeClr val="tx1"/>
                          </a:solidFill>
                          <a:effectLst/>
                          <a:latin typeface="+mj-lt"/>
                        </a:rPr>
                        <a:t>Systems and Processes </a:t>
                      </a:r>
                    </a:p>
                    <a:p>
                      <a:pPr marL="171450" indent="-171450">
                        <a:buFont typeface="Arial" panose="020B0604020202020204" pitchFamily="34" charset="0"/>
                        <a:buChar char="•"/>
                      </a:pPr>
                      <a:r>
                        <a:rPr lang="en-US" sz="1000" dirty="0">
                          <a:solidFill>
                            <a:schemeClr val="tx1"/>
                          </a:solidFill>
                          <a:effectLst/>
                          <a:latin typeface="+mj-lt"/>
                        </a:rPr>
                        <a:t>Globalisation </a:t>
                      </a:r>
                    </a:p>
                    <a:p>
                      <a:pPr marL="171450" indent="-171450">
                        <a:buFont typeface="Arial" panose="020B0604020202020204" pitchFamily="34" charset="0"/>
                        <a:buChar char="•"/>
                      </a:pPr>
                      <a:r>
                        <a:rPr lang="en-US" sz="1000" dirty="0">
                          <a:solidFill>
                            <a:schemeClr val="tx1"/>
                          </a:solidFill>
                          <a:effectLst/>
                          <a:latin typeface="+mj-lt"/>
                        </a:rPr>
                        <a:t>Biodiversity </a:t>
                      </a:r>
                    </a:p>
                    <a:p>
                      <a:pPr marL="171450" indent="-171450">
                        <a:buFont typeface="Arial" panose="020B0604020202020204" pitchFamily="34" charset="0"/>
                        <a:buChar char="•"/>
                      </a:pPr>
                      <a:r>
                        <a:rPr lang="en-US" sz="1000" dirty="0">
                          <a:solidFill>
                            <a:schemeClr val="tx1"/>
                          </a:solidFill>
                          <a:effectLst/>
                          <a:latin typeface="+mj-lt"/>
                        </a:rPr>
                        <a:t>Resilience </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Sustainability </a:t>
                      </a:r>
                    </a:p>
                    <a:p>
                      <a:pPr marL="171450" indent="-171450">
                        <a:buFont typeface="Arial" panose="020B0604020202020204" pitchFamily="34" charset="0"/>
                        <a:buChar char="•"/>
                      </a:pPr>
                      <a:r>
                        <a:rPr lang="en-US" sz="1000" dirty="0">
                          <a:solidFill>
                            <a:schemeClr val="tx1"/>
                          </a:solidFill>
                          <a:effectLst/>
                          <a:latin typeface="+mj-lt"/>
                        </a:rPr>
                        <a:t>Climate Change</a:t>
                      </a:r>
                    </a:p>
                    <a:p>
                      <a:pPr marL="171450" indent="-171450">
                        <a:buFont typeface="Arial" panose="020B0604020202020204" pitchFamily="34" charset="0"/>
                        <a:buChar char="•"/>
                      </a:pPr>
                      <a:r>
                        <a:rPr lang="en-US" sz="1000" dirty="0">
                          <a:solidFill>
                            <a:schemeClr val="tx1"/>
                          </a:solidFill>
                          <a:effectLst/>
                          <a:latin typeface="+mj-lt"/>
                        </a:rPr>
                        <a:t>Systems and Processes</a:t>
                      </a:r>
                    </a:p>
                    <a:p>
                      <a:pPr marL="171450" indent="-171450">
                        <a:buFont typeface="Arial" panose="020B0604020202020204" pitchFamily="34" charset="0"/>
                        <a:buChar char="•"/>
                      </a:pPr>
                      <a:r>
                        <a:rPr lang="en-US" sz="1000" dirty="0">
                          <a:solidFill>
                            <a:schemeClr val="tx1"/>
                          </a:solidFill>
                          <a:effectLst/>
                          <a:latin typeface="+mj-lt"/>
                        </a:rPr>
                        <a:t>Inequality</a:t>
                      </a:r>
                    </a:p>
                    <a:p>
                      <a:pPr marL="171450" indent="-171450">
                        <a:buFont typeface="Arial" panose="020B0604020202020204" pitchFamily="34" charset="0"/>
                        <a:buChar char="•"/>
                      </a:pPr>
                      <a:r>
                        <a:rPr lang="en-US" sz="1000" dirty="0">
                          <a:solidFill>
                            <a:schemeClr val="tx1"/>
                          </a:solidFill>
                          <a:effectLst/>
                          <a:latin typeface="+mj-lt"/>
                        </a:rPr>
                        <a:t>Globalisation</a:t>
                      </a:r>
                    </a:p>
                    <a:p>
                      <a:pPr marL="171450" indent="-171450">
                        <a:buFont typeface="Arial" panose="020B0604020202020204" pitchFamily="34" charset="0"/>
                        <a:buChar char="•"/>
                      </a:pPr>
                      <a:r>
                        <a:rPr lang="en-US" sz="1000" dirty="0">
                          <a:solidFill>
                            <a:schemeClr val="tx1"/>
                          </a:solidFill>
                          <a:effectLst/>
                          <a:latin typeface="+mj-lt"/>
                        </a:rPr>
                        <a:t>Resilience</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Sustainability</a:t>
                      </a:r>
                    </a:p>
                    <a:p>
                      <a:pPr marL="171450" indent="-171450">
                        <a:buFont typeface="Arial" panose="020B0604020202020204" pitchFamily="34" charset="0"/>
                        <a:buChar char="•"/>
                      </a:pPr>
                      <a:r>
                        <a:rPr lang="en-US" sz="1000" dirty="0">
                          <a:solidFill>
                            <a:schemeClr val="tx1"/>
                          </a:solidFill>
                          <a:effectLst/>
                          <a:latin typeface="+mj-lt"/>
                        </a:rPr>
                        <a:t>Climate Change</a:t>
                      </a:r>
                    </a:p>
                    <a:p>
                      <a:pPr marL="171450" indent="-171450">
                        <a:buFont typeface="Arial" panose="020B0604020202020204" pitchFamily="34" charset="0"/>
                        <a:buChar char="•"/>
                      </a:pPr>
                      <a:r>
                        <a:rPr lang="en-US" sz="1000" dirty="0">
                          <a:solidFill>
                            <a:schemeClr val="tx1"/>
                          </a:solidFill>
                          <a:effectLst/>
                          <a:latin typeface="+mj-lt"/>
                        </a:rPr>
                        <a:t>Population</a:t>
                      </a:r>
                    </a:p>
                    <a:p>
                      <a:pPr marL="171450" indent="-171450">
                        <a:buFont typeface="Arial" panose="020B0604020202020204" pitchFamily="34" charset="0"/>
                        <a:buChar char="•"/>
                      </a:pPr>
                      <a:r>
                        <a:rPr lang="en-US" sz="1000" dirty="0">
                          <a:solidFill>
                            <a:schemeClr val="tx1"/>
                          </a:solidFill>
                          <a:effectLst/>
                          <a:latin typeface="+mj-lt"/>
                        </a:rPr>
                        <a:t>Inequality </a:t>
                      </a:r>
                    </a:p>
                    <a:p>
                      <a:pPr marL="171450" indent="-171450">
                        <a:buFont typeface="Arial" panose="020B0604020202020204" pitchFamily="34" charset="0"/>
                        <a:buChar char="•"/>
                      </a:pPr>
                      <a:endParaRPr lang="en-US" sz="1000" dirty="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Climate Change</a:t>
                      </a:r>
                    </a:p>
                    <a:p>
                      <a:pPr marL="171450" indent="-171450">
                        <a:buFont typeface="Arial" panose="020B0604020202020204" pitchFamily="34" charset="0"/>
                        <a:buChar char="•"/>
                      </a:pPr>
                      <a:r>
                        <a:rPr lang="en-US" sz="1000" dirty="0">
                          <a:solidFill>
                            <a:schemeClr val="tx1"/>
                          </a:solidFill>
                          <a:effectLst/>
                          <a:latin typeface="+mj-lt"/>
                        </a:rPr>
                        <a:t>Sustainability</a:t>
                      </a:r>
                    </a:p>
                    <a:p>
                      <a:pPr marL="171450" indent="-171450">
                        <a:buFont typeface="Arial" panose="020B0604020202020204" pitchFamily="34" charset="0"/>
                        <a:buChar char="•"/>
                      </a:pPr>
                      <a:r>
                        <a:rPr lang="en-US" sz="1000" dirty="0">
                          <a:solidFill>
                            <a:schemeClr val="tx1"/>
                          </a:solidFill>
                          <a:effectLst/>
                          <a:latin typeface="+mj-lt"/>
                        </a:rPr>
                        <a:t>Biodiversity </a:t>
                      </a:r>
                    </a:p>
                    <a:p>
                      <a:pPr marL="171450" indent="-171450">
                        <a:buFont typeface="Arial" panose="020B0604020202020204" pitchFamily="34" charset="0"/>
                        <a:buChar char="•"/>
                      </a:pPr>
                      <a:r>
                        <a:rPr lang="en-US" sz="1000" dirty="0">
                          <a:solidFill>
                            <a:schemeClr val="tx1"/>
                          </a:solidFill>
                          <a:effectLst/>
                          <a:latin typeface="+mj-lt"/>
                        </a:rPr>
                        <a:t>Systems </a:t>
                      </a:r>
                      <a:r>
                        <a:rPr lang="en-US" sz="1000">
                          <a:solidFill>
                            <a:schemeClr val="tx1"/>
                          </a:solidFill>
                          <a:effectLst/>
                          <a:latin typeface="+mj-lt"/>
                        </a:rPr>
                        <a:t>and Processes </a:t>
                      </a:r>
                    </a:p>
                    <a:p>
                      <a:pPr marL="0" indent="0">
                        <a:buFont typeface="Arial" panose="020B0604020202020204" pitchFamily="34" charset="0"/>
                        <a:buNone/>
                      </a:pPr>
                      <a:endParaRPr lang="en-US" sz="1000">
                        <a:solidFill>
                          <a:schemeClr val="tx1"/>
                        </a:solidFill>
                        <a:effectLst/>
                        <a:latin typeface="+mj-lt"/>
                      </a:endParaRPr>
                    </a:p>
                  </a:txBody>
                  <a:tcPr marL="47478" marR="47478" marT="0" marB="0"/>
                </a:tc>
                <a:extLst>
                  <a:ext uri="{0D108BD9-81ED-4DB2-BD59-A6C34878D82A}">
                    <a16:rowId xmlns:a16="http://schemas.microsoft.com/office/drawing/2014/main" val="180300361"/>
                  </a:ext>
                </a:extLst>
              </a:tr>
              <a:tr h="1516518">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a:solidFill>
                            <a:schemeClr val="tx1"/>
                          </a:solidFill>
                          <a:effectLst/>
                        </a:rPr>
                        <a:t>Assessment </a:t>
                      </a:r>
                    </a:p>
                    <a:p>
                      <a:endParaRPr lang="en-US" sz="2800" b="1">
                        <a:solidFill>
                          <a:schemeClr val="tx1"/>
                        </a:solidFill>
                        <a:effectLst/>
                      </a:endParaRP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‘Tourism to volcanic regions should be banned’</a:t>
                      </a:r>
                    </a:p>
                    <a:p>
                      <a:r>
                        <a:rPr lang="en-GB" sz="1000" dirty="0">
                          <a:solidFill>
                            <a:schemeClr val="tx1"/>
                          </a:solidFill>
                          <a:effectLst/>
                          <a:latin typeface="+mj-lt"/>
                        </a:rPr>
                        <a:t>To what extent do you agree with this statement</a:t>
                      </a:r>
                      <a:endParaRPr lang="en-US" sz="1000" dirty="0">
                        <a:solidFill>
                          <a:schemeClr val="tx1"/>
                        </a:solidFill>
                        <a:effectLst/>
                        <a:latin typeface="+mj-lt"/>
                      </a:endParaRPr>
                    </a:p>
                    <a:p>
                      <a:endParaRPr lang="en-US" sz="1000" dirty="0">
                        <a:solidFill>
                          <a:schemeClr val="tx1"/>
                        </a:solidFill>
                        <a:effectLst/>
                        <a:latin typeface="+mj-lt"/>
                      </a:endParaRP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Explain why some stakeholders may be for and others may be against the reservoir being built. </a:t>
                      </a:r>
                    </a:p>
                    <a:p>
                      <a:r>
                        <a:rPr lang="en-GB" sz="1000" dirty="0">
                          <a:solidFill>
                            <a:schemeClr val="tx1"/>
                          </a:solidFill>
                          <a:effectLst/>
                          <a:latin typeface="+mj-lt"/>
                        </a:rPr>
                        <a:t>Use evidence from the resource booklet and your own understanding.</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To what extent does Antarctica provide both opportunities and challenges for development.</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Assess the extent to which controlled burning is the best way to manage wildfires. </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‘The western link is the only sustainable option to improve Warrington’s transport issues.’ To what extent do you agree?</a:t>
                      </a:r>
                    </a:p>
                    <a:p>
                      <a:endParaRPr lang="en-US" sz="1000" dirty="0">
                        <a:solidFill>
                          <a:schemeClr val="tx1"/>
                        </a:solidFill>
                        <a:effectLst/>
                        <a:latin typeface="+mj-lt"/>
                      </a:endParaRPr>
                    </a:p>
                  </a:txBody>
                  <a:tcPr marL="47478" marR="47478"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To what extent do humans impact biodiversity in our local area? </a:t>
                      </a:r>
                      <a:endParaRPr lang="en-US" sz="1000" dirty="0">
                        <a:solidFill>
                          <a:schemeClr val="tx1"/>
                        </a:solidFill>
                        <a:effectLst/>
                        <a:latin typeface="+mj-lt"/>
                      </a:endParaRPr>
                    </a:p>
                  </a:txBody>
                  <a:tcPr marL="47478" marR="47478" marT="0" marB="0"/>
                </a:tc>
                <a:extLst>
                  <a:ext uri="{0D108BD9-81ED-4DB2-BD59-A6C34878D82A}">
                    <a16:rowId xmlns:a16="http://schemas.microsoft.com/office/drawing/2014/main" val="2903852959"/>
                  </a:ext>
                </a:extLst>
              </a:tr>
            </a:tbl>
          </a:graphicData>
        </a:graphic>
      </p:graphicFrame>
      <p:sp>
        <p:nvSpPr>
          <p:cNvPr id="3" name="Speech Bubble: Rectangle with Corners Rounded 2">
            <a:extLst>
              <a:ext uri="{FF2B5EF4-FFF2-40B4-BE49-F238E27FC236}">
                <a16:creationId xmlns:a16="http://schemas.microsoft.com/office/drawing/2014/main" id="{5E890D3B-245D-21C4-C32C-0AC1109487EA}"/>
              </a:ext>
            </a:extLst>
          </p:cNvPr>
          <p:cNvSpPr/>
          <p:nvPr/>
        </p:nvSpPr>
        <p:spPr>
          <a:xfrm>
            <a:off x="362145" y="211591"/>
            <a:ext cx="1026942" cy="328393"/>
          </a:xfrm>
          <a:prstGeom prst="wedgeRoundRectCallout">
            <a:avLst>
              <a:gd name="adj1" fmla="val -29825"/>
              <a:gd name="adj2" fmla="val 42441"/>
              <a:gd name="adj3" fmla="val 16667"/>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3305" tIns="31652" rIns="63305" bIns="31652" numCol="1" spcCol="0" rtlCol="0" fromWordArt="0" anchor="t" anchorCtr="0" forceAA="0" compatLnSpc="1">
            <a:prstTxWarp prst="textNoShape">
              <a:avLst/>
            </a:prstTxWarp>
            <a:noAutofit/>
          </a:bodyPr>
          <a:lstStyle/>
          <a:p>
            <a:pPr algn="ctr">
              <a:lnSpc>
                <a:spcPct val="107000"/>
              </a:lnSpc>
              <a:spcAft>
                <a:spcPts val="554"/>
              </a:spcAft>
            </a:pPr>
            <a:r>
              <a:rPr lang="en-GB" sz="1385" b="1" dirty="0">
                <a:solidFill>
                  <a:schemeClr val="tx1"/>
                </a:solidFill>
                <a:ea typeface="Calibri" panose="020F0502020204030204" pitchFamily="34" charset="0"/>
                <a:cs typeface="Times New Roman" panose="02020603050405020304" pitchFamily="18" charset="0"/>
              </a:rPr>
              <a:t>YEAR 9</a:t>
            </a:r>
            <a:endParaRPr lang="en-GB" sz="762" dirty="0">
              <a:solidFill>
                <a:schemeClr val="tx1"/>
              </a:solidFill>
              <a:ea typeface="Calibri" panose="020F0502020204030204" pitchFamily="34" charset="0"/>
              <a:cs typeface="Times New Roman" panose="02020603050405020304" pitchFamily="18" charset="0"/>
            </a:endParaRPr>
          </a:p>
          <a:p>
            <a:pPr algn="ctr">
              <a:lnSpc>
                <a:spcPct val="107000"/>
              </a:lnSpc>
              <a:spcAft>
                <a:spcPts val="554"/>
              </a:spcAft>
            </a:pPr>
            <a:r>
              <a:rPr lang="en-GB" sz="762" dirty="0">
                <a:ea typeface="Calibri" panose="020F0502020204030204" pitchFamily="34" charset="0"/>
                <a:cs typeface="Times New Roman" panose="02020603050405020304" pitchFamily="18" charset="0"/>
              </a:rPr>
              <a:t> </a:t>
            </a:r>
          </a:p>
        </p:txBody>
      </p:sp>
      <p:pic>
        <p:nvPicPr>
          <p:cNvPr id="4" name="Picture 3" descr="A black background with a black square&#10;&#10;Description automatically generated with medium confidence">
            <a:extLst>
              <a:ext uri="{FF2B5EF4-FFF2-40B4-BE49-F238E27FC236}">
                <a16:creationId xmlns:a16="http://schemas.microsoft.com/office/drawing/2014/main" id="{D27404E1-1258-EE3E-95BB-FD20CB8375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4639" y="165489"/>
            <a:ext cx="1449850" cy="531685"/>
          </a:xfrm>
          <a:prstGeom prst="rect">
            <a:avLst/>
          </a:prstGeom>
        </p:spPr>
      </p:pic>
    </p:spTree>
    <p:extLst>
      <p:ext uri="{BB962C8B-B14F-4D97-AF65-F5344CB8AC3E}">
        <p14:creationId xmlns:p14="http://schemas.microsoft.com/office/powerpoint/2010/main" val="2353832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57D7E91-0D78-7A78-CB54-F601E2C009CA}"/>
              </a:ext>
            </a:extLst>
          </p:cNvPr>
          <p:cNvSpPr txBox="1"/>
          <p:nvPr/>
        </p:nvSpPr>
        <p:spPr>
          <a:xfrm>
            <a:off x="3431003" y="159380"/>
            <a:ext cx="3271804" cy="400110"/>
          </a:xfrm>
          <a:prstGeom prst="rect">
            <a:avLst/>
          </a:prstGeom>
          <a:noFill/>
        </p:spPr>
        <p:txBody>
          <a:bodyPr wrap="square" rtlCol="0">
            <a:spAutoFit/>
          </a:bodyPr>
          <a:lstStyle/>
          <a:p>
            <a:pPr algn="ctr"/>
            <a:r>
              <a:rPr lang="en-GB" sz="2000" b="1" dirty="0"/>
              <a:t>AQA GCSE GEOGRAPHY</a:t>
            </a:r>
          </a:p>
        </p:txBody>
      </p:sp>
      <p:graphicFrame>
        <p:nvGraphicFramePr>
          <p:cNvPr id="2" name="Table 1">
            <a:extLst>
              <a:ext uri="{FF2B5EF4-FFF2-40B4-BE49-F238E27FC236}">
                <a16:creationId xmlns:a16="http://schemas.microsoft.com/office/drawing/2014/main" id="{5C3E6FFC-8383-7DB0-E6C7-1E446F05F552}"/>
              </a:ext>
            </a:extLst>
          </p:cNvPr>
          <p:cNvGraphicFramePr>
            <a:graphicFrameLocks noGrp="1"/>
          </p:cNvGraphicFramePr>
          <p:nvPr>
            <p:extLst>
              <p:ext uri="{D42A27DB-BD31-4B8C-83A1-F6EECF244321}">
                <p14:modId xmlns:p14="http://schemas.microsoft.com/office/powerpoint/2010/main" val="1362338447"/>
              </p:ext>
            </p:extLst>
          </p:nvPr>
        </p:nvGraphicFramePr>
        <p:xfrm>
          <a:off x="362145" y="928210"/>
          <a:ext cx="9073687" cy="4487538"/>
        </p:xfrm>
        <a:graphic>
          <a:graphicData uri="http://schemas.openxmlformats.org/drawingml/2006/table">
            <a:tbl>
              <a:tblPr firstRow="1" firstCol="1" bandRow="1">
                <a:tableStyleId>{5940675A-B579-460E-94D1-54222C63F5DA}</a:tableStyleId>
              </a:tblPr>
              <a:tblGrid>
                <a:gridCol w="1296241">
                  <a:extLst>
                    <a:ext uri="{9D8B030D-6E8A-4147-A177-3AD203B41FA5}">
                      <a16:colId xmlns:a16="http://schemas.microsoft.com/office/drawing/2014/main" val="1310409308"/>
                    </a:ext>
                  </a:extLst>
                </a:gridCol>
                <a:gridCol w="1296241">
                  <a:extLst>
                    <a:ext uri="{9D8B030D-6E8A-4147-A177-3AD203B41FA5}">
                      <a16:colId xmlns:a16="http://schemas.microsoft.com/office/drawing/2014/main" val="250989387"/>
                    </a:ext>
                  </a:extLst>
                </a:gridCol>
                <a:gridCol w="1296241">
                  <a:extLst>
                    <a:ext uri="{9D8B030D-6E8A-4147-A177-3AD203B41FA5}">
                      <a16:colId xmlns:a16="http://schemas.microsoft.com/office/drawing/2014/main" val="612440964"/>
                    </a:ext>
                  </a:extLst>
                </a:gridCol>
                <a:gridCol w="1296241">
                  <a:extLst>
                    <a:ext uri="{9D8B030D-6E8A-4147-A177-3AD203B41FA5}">
                      <a16:colId xmlns:a16="http://schemas.microsoft.com/office/drawing/2014/main" val="3162432339"/>
                    </a:ext>
                  </a:extLst>
                </a:gridCol>
                <a:gridCol w="1296241">
                  <a:extLst>
                    <a:ext uri="{9D8B030D-6E8A-4147-A177-3AD203B41FA5}">
                      <a16:colId xmlns:a16="http://schemas.microsoft.com/office/drawing/2014/main" val="3803528341"/>
                    </a:ext>
                  </a:extLst>
                </a:gridCol>
                <a:gridCol w="1296241">
                  <a:extLst>
                    <a:ext uri="{9D8B030D-6E8A-4147-A177-3AD203B41FA5}">
                      <a16:colId xmlns:a16="http://schemas.microsoft.com/office/drawing/2014/main" val="3208350580"/>
                    </a:ext>
                  </a:extLst>
                </a:gridCol>
                <a:gridCol w="1296241">
                  <a:extLst>
                    <a:ext uri="{9D8B030D-6E8A-4147-A177-3AD203B41FA5}">
                      <a16:colId xmlns:a16="http://schemas.microsoft.com/office/drawing/2014/main" val="666893477"/>
                    </a:ext>
                  </a:extLst>
                </a:gridCol>
              </a:tblGrid>
              <a:tr h="138920">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Year 10</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a:solidFill>
                            <a:schemeClr val="tx1"/>
                          </a:solidFill>
                          <a:effectLst/>
                        </a:rPr>
                        <a:t>HT1 </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a:solidFill>
                            <a:schemeClr val="tx1"/>
                          </a:solidFill>
                          <a:effectLst/>
                        </a:rPr>
                        <a:t>HT 2</a:t>
                      </a:r>
                    </a:p>
                  </a:txBody>
                  <a:tcPr marL="47478" marR="47478" marT="0" marB="0">
                    <a:solidFill>
                      <a:schemeClr val="bg2"/>
                    </a:solidFill>
                  </a:tcPr>
                </a:tc>
                <a:tc>
                  <a:txBody>
                    <a:bodyPr/>
                    <a:lstStyle/>
                    <a:p>
                      <a:r>
                        <a:rPr lang="en-US" sz="1200" b="1">
                          <a:solidFill>
                            <a:schemeClr val="tx1"/>
                          </a:solidFill>
                          <a:effectLst/>
                        </a:rPr>
                        <a:t>HT3</a:t>
                      </a:r>
                    </a:p>
                  </a:txBody>
                  <a:tcPr marL="47478" marR="47478" marT="0" marB="0">
                    <a:solidFill>
                      <a:schemeClr val="bg2"/>
                    </a:solidFill>
                  </a:tcPr>
                </a:tc>
                <a:tc>
                  <a:txBody>
                    <a:bodyPr/>
                    <a:lstStyle/>
                    <a:p>
                      <a:r>
                        <a:rPr lang="en-US" sz="1200" b="1">
                          <a:solidFill>
                            <a:schemeClr val="tx1"/>
                          </a:solidFill>
                          <a:effectLst/>
                        </a:rPr>
                        <a:t>HT4</a:t>
                      </a:r>
                    </a:p>
                  </a:txBody>
                  <a:tcPr marL="47478" marR="47478" marT="0" marB="0">
                    <a:solidFill>
                      <a:schemeClr val="bg2"/>
                    </a:solidFill>
                  </a:tcPr>
                </a:tc>
                <a:tc>
                  <a:txBody>
                    <a:bodyPr/>
                    <a:lstStyle/>
                    <a:p>
                      <a:r>
                        <a:rPr lang="en-US" sz="1200" b="1">
                          <a:solidFill>
                            <a:schemeClr val="tx1"/>
                          </a:solidFill>
                          <a:effectLst/>
                        </a:rPr>
                        <a:t>HT5/6</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dirty="0">
                          <a:solidFill>
                            <a:schemeClr val="tx1"/>
                          </a:solidFill>
                          <a:effectLst/>
                        </a:rPr>
                        <a:t>HT6</a:t>
                      </a:r>
                    </a:p>
                  </a:txBody>
                  <a:tcPr marL="47478" marR="47478" marT="0" marB="0">
                    <a:solidFill>
                      <a:schemeClr val="bg2"/>
                    </a:solidFill>
                  </a:tcPr>
                </a:tc>
                <a:extLst>
                  <a:ext uri="{0D108BD9-81ED-4DB2-BD59-A6C34878D82A}">
                    <a16:rowId xmlns:a16="http://schemas.microsoft.com/office/drawing/2014/main" val="2752016929"/>
                  </a:ext>
                </a:extLst>
              </a:tr>
              <a:tr h="347299">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dirty="0">
                          <a:solidFill>
                            <a:schemeClr val="tx1"/>
                          </a:solidFill>
                          <a:effectLst/>
                        </a:rPr>
                        <a:t>Specification Topic</a:t>
                      </a:r>
                    </a:p>
                    <a:p>
                      <a:endParaRPr lang="en-US" sz="1200" dirty="0">
                        <a:solidFill>
                          <a:schemeClr val="tx1"/>
                        </a:solidFill>
                        <a:effectLst/>
                      </a:endParaRP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Living World</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Urban Issues</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UK Landscapes: Rivers</a:t>
                      </a:r>
                    </a:p>
                    <a:p>
                      <a:endParaRPr lang="en-US" sz="1000">
                        <a:solidFill>
                          <a:schemeClr val="tx1"/>
                        </a:solidFill>
                        <a:effectLst/>
                        <a:latin typeface="+mj-lt"/>
                      </a:endParaRPr>
                    </a:p>
                    <a:p>
                      <a:endParaRPr lang="en-US" sz="100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Human Fieldwork</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dirty="0">
                          <a:solidFill>
                            <a:schemeClr val="tx1"/>
                          </a:solidFill>
                          <a:effectLst/>
                          <a:latin typeface="+mj-lt"/>
                        </a:rPr>
                        <a:t>Economic World – Development </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Physical Fieldwork </a:t>
                      </a:r>
                    </a:p>
                  </a:txBody>
                  <a:tcPr marL="47478" marR="47478" marT="0" marB="0"/>
                </a:tc>
                <a:extLst>
                  <a:ext uri="{0D108BD9-81ED-4DB2-BD59-A6C34878D82A}">
                    <a16:rowId xmlns:a16="http://schemas.microsoft.com/office/drawing/2014/main" val="3577191509"/>
                  </a:ext>
                </a:extLst>
              </a:tr>
              <a:tr h="810364">
                <a:tc>
                  <a:txBody>
                    <a:bodyPr/>
                    <a:lstStyle/>
                    <a:p>
                      <a:r>
                        <a:rPr lang="en-US" sz="1200" b="1">
                          <a:solidFill>
                            <a:schemeClr val="tx1"/>
                          </a:solidFill>
                          <a:effectLst/>
                        </a:rPr>
                        <a:t>Key Knowledge </a:t>
                      </a:r>
                    </a:p>
                  </a:txBody>
                  <a:tcPr marL="47478" marR="47478" marT="0" marB="0">
                    <a:solidFill>
                      <a:schemeClr val="bg2"/>
                    </a:solidFill>
                  </a:tcPr>
                </a:tc>
                <a:tc>
                  <a:txBody>
                    <a:bodyPr/>
                    <a:lstStyle/>
                    <a:p>
                      <a:pPr marL="171450" indent="-171450">
                        <a:buFont typeface="Arial" panose="020B0604020202020204" pitchFamily="34" charset="0"/>
                        <a:buChar char="•"/>
                      </a:pPr>
                      <a:r>
                        <a:rPr lang="en-US" sz="1000">
                          <a:solidFill>
                            <a:schemeClr val="tx1"/>
                          </a:solidFill>
                          <a:effectLst/>
                          <a:latin typeface="+mj-lt"/>
                        </a:rPr>
                        <a:t>Ecosystems</a:t>
                      </a:r>
                    </a:p>
                    <a:p>
                      <a:pPr marL="171450" indent="-171450">
                        <a:buFont typeface="Arial" panose="020B0604020202020204" pitchFamily="34" charset="0"/>
                        <a:buChar char="•"/>
                      </a:pPr>
                      <a:r>
                        <a:rPr lang="en-US" sz="1000">
                          <a:solidFill>
                            <a:schemeClr val="tx1"/>
                          </a:solidFill>
                          <a:effectLst/>
                          <a:latin typeface="+mj-lt"/>
                        </a:rPr>
                        <a:t>Rainforests</a:t>
                      </a:r>
                    </a:p>
                    <a:p>
                      <a:pPr marL="171450" indent="-171450">
                        <a:buFont typeface="Arial" panose="020B0604020202020204" pitchFamily="34" charset="0"/>
                        <a:buChar char="•"/>
                      </a:pPr>
                      <a:r>
                        <a:rPr lang="en-US" sz="1000">
                          <a:solidFill>
                            <a:schemeClr val="tx1"/>
                          </a:solidFill>
                          <a:effectLst/>
                          <a:latin typeface="+mj-lt"/>
                        </a:rPr>
                        <a:t>Cold Environments</a:t>
                      </a:r>
                    </a:p>
                    <a:p>
                      <a:pPr marL="171450" indent="-171450">
                        <a:buFont typeface="Arial" panose="020B0604020202020204" pitchFamily="34" charset="0"/>
                        <a:buChar char="•"/>
                      </a:pPr>
                      <a:endParaRPr lang="en-US" sz="100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Population distribution</a:t>
                      </a:r>
                    </a:p>
                    <a:p>
                      <a:pPr marL="171450" indent="-171450">
                        <a:buFont typeface="Arial" panose="020B0604020202020204" pitchFamily="34" charset="0"/>
                        <a:buChar char="•"/>
                      </a:pPr>
                      <a:r>
                        <a:rPr lang="en-US" sz="1000">
                          <a:solidFill>
                            <a:schemeClr val="tx1"/>
                          </a:solidFill>
                          <a:effectLst/>
                          <a:latin typeface="+mj-lt"/>
                        </a:rPr>
                        <a:t>Opportunities and challenges in cities</a:t>
                      </a:r>
                    </a:p>
                    <a:p>
                      <a:pPr marL="171450" indent="-171450">
                        <a:buFont typeface="Arial" panose="020B0604020202020204" pitchFamily="34" charset="0"/>
                        <a:buChar char="•"/>
                      </a:pPr>
                      <a:r>
                        <a:rPr lang="en-US" sz="1000">
                          <a:solidFill>
                            <a:schemeClr val="tx1"/>
                          </a:solidFill>
                          <a:effectLst/>
                          <a:latin typeface="+mj-lt"/>
                        </a:rPr>
                        <a:t>Urban sustainability</a:t>
                      </a:r>
                    </a:p>
                    <a:p>
                      <a:pPr marL="171450" indent="-171450">
                        <a:buFont typeface="Arial" panose="020B0604020202020204" pitchFamily="34" charset="0"/>
                        <a:buChar char="•"/>
                      </a:pPr>
                      <a:endParaRPr lang="en-US" sz="100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Changes to the shape of a river</a:t>
                      </a:r>
                    </a:p>
                    <a:p>
                      <a:pPr marL="171450" indent="-171450">
                        <a:buFont typeface="Arial" panose="020B0604020202020204" pitchFamily="34" charset="0"/>
                        <a:buChar char="•"/>
                      </a:pPr>
                      <a:r>
                        <a:rPr lang="en-US" sz="1000">
                          <a:solidFill>
                            <a:schemeClr val="tx1"/>
                          </a:solidFill>
                          <a:effectLst/>
                          <a:latin typeface="+mj-lt"/>
                        </a:rPr>
                        <a:t>Fluvial processes</a:t>
                      </a:r>
                    </a:p>
                    <a:p>
                      <a:pPr marL="171450" indent="-171450">
                        <a:buFont typeface="Arial" panose="020B0604020202020204" pitchFamily="34" charset="0"/>
                        <a:buChar char="•"/>
                      </a:pPr>
                      <a:r>
                        <a:rPr lang="en-US" sz="1000">
                          <a:solidFill>
                            <a:schemeClr val="tx1"/>
                          </a:solidFill>
                          <a:effectLst/>
                          <a:latin typeface="+mj-lt"/>
                        </a:rPr>
                        <a:t>Fluvial landforms</a:t>
                      </a:r>
                    </a:p>
                    <a:p>
                      <a:pPr marL="171450" indent="-171450">
                        <a:buFont typeface="Arial" panose="020B0604020202020204" pitchFamily="34" charset="0"/>
                        <a:buChar char="•"/>
                      </a:pPr>
                      <a:r>
                        <a:rPr lang="en-US" sz="1000">
                          <a:solidFill>
                            <a:schemeClr val="tx1"/>
                          </a:solidFill>
                          <a:effectLst/>
                          <a:latin typeface="+mj-lt"/>
                        </a:rPr>
                        <a:t>Management strategies</a:t>
                      </a:r>
                    </a:p>
                    <a:p>
                      <a:pPr marL="171450" indent="-171450">
                        <a:buFont typeface="Arial" panose="020B0604020202020204" pitchFamily="34" charset="0"/>
                        <a:buChar char="•"/>
                      </a:pPr>
                      <a:endParaRPr lang="en-US" sz="100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Enquiry questions.</a:t>
                      </a:r>
                    </a:p>
                    <a:p>
                      <a:pPr marL="171450" indent="-171450">
                        <a:buFont typeface="Arial" panose="020B0604020202020204" pitchFamily="34" charset="0"/>
                        <a:buChar char="•"/>
                      </a:pPr>
                      <a:r>
                        <a:rPr lang="en-US" sz="1000">
                          <a:solidFill>
                            <a:schemeClr val="tx1"/>
                          </a:solidFill>
                          <a:effectLst/>
                          <a:latin typeface="+mj-lt"/>
                        </a:rPr>
                        <a:t>Measuring and recording data. </a:t>
                      </a:r>
                    </a:p>
                    <a:p>
                      <a:pPr marL="171450" indent="-171450">
                        <a:buFont typeface="Arial" panose="020B0604020202020204" pitchFamily="34" charset="0"/>
                        <a:buChar char="•"/>
                      </a:pPr>
                      <a:r>
                        <a:rPr lang="en-US" sz="1000">
                          <a:solidFill>
                            <a:schemeClr val="tx1"/>
                          </a:solidFill>
                          <a:effectLst/>
                          <a:latin typeface="+mj-lt"/>
                        </a:rPr>
                        <a:t>Data Presentation.</a:t>
                      </a:r>
                    </a:p>
                    <a:p>
                      <a:pPr marL="171450" indent="-171450">
                        <a:buFont typeface="Arial" panose="020B0604020202020204" pitchFamily="34" charset="0"/>
                        <a:buChar char="•"/>
                      </a:pPr>
                      <a:r>
                        <a:rPr lang="en-US" sz="1000">
                          <a:solidFill>
                            <a:schemeClr val="tx1"/>
                          </a:solidFill>
                          <a:effectLst/>
                          <a:latin typeface="+mj-lt"/>
                        </a:rPr>
                        <a:t>Conclusions and evaluations.</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Economic development</a:t>
                      </a:r>
                    </a:p>
                    <a:p>
                      <a:pPr marL="171450" indent="-171450">
                        <a:buFont typeface="Arial" panose="020B0604020202020204" pitchFamily="34" charset="0"/>
                        <a:buChar char="•"/>
                      </a:pPr>
                      <a:r>
                        <a:rPr lang="en-US" sz="1000" dirty="0">
                          <a:solidFill>
                            <a:schemeClr val="tx1"/>
                          </a:solidFill>
                          <a:effectLst/>
                          <a:latin typeface="+mj-lt"/>
                        </a:rPr>
                        <a:t>Development gap</a:t>
                      </a:r>
                    </a:p>
                    <a:p>
                      <a:pPr marL="171450" indent="-171450">
                        <a:buFont typeface="Arial" panose="020B0604020202020204" pitchFamily="34" charset="0"/>
                        <a:buChar char="•"/>
                      </a:pPr>
                      <a:r>
                        <a:rPr lang="en-US" sz="1000" dirty="0">
                          <a:solidFill>
                            <a:schemeClr val="tx1"/>
                          </a:solidFill>
                          <a:effectLst/>
                          <a:latin typeface="+mj-lt"/>
                        </a:rPr>
                        <a:t>Rapid economic change.</a:t>
                      </a:r>
                    </a:p>
                    <a:p>
                      <a:pPr marL="171450" indent="-171450">
                        <a:buFont typeface="Arial" panose="020B0604020202020204" pitchFamily="34" charset="0"/>
                        <a:buChar char="•"/>
                      </a:pPr>
                      <a:r>
                        <a:rPr lang="en-US" sz="1000" dirty="0">
                          <a:solidFill>
                            <a:schemeClr val="tx1"/>
                          </a:solidFill>
                          <a:effectLst/>
                          <a:latin typeface="+mj-lt"/>
                        </a:rPr>
                        <a:t>Economic change in the UK.</a:t>
                      </a:r>
                    </a:p>
                    <a:p>
                      <a:pPr marL="171450" indent="-171450">
                        <a:buFont typeface="Arial" panose="020B0604020202020204" pitchFamily="34" charset="0"/>
                        <a:buChar char="•"/>
                      </a:pPr>
                      <a:endParaRPr lang="en-US" sz="1000" dirty="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Enquiry questions.</a:t>
                      </a:r>
                    </a:p>
                    <a:p>
                      <a:pPr marL="171450" indent="-171450">
                        <a:buFont typeface="Arial" panose="020B0604020202020204" pitchFamily="34" charset="0"/>
                        <a:buChar char="•"/>
                      </a:pPr>
                      <a:r>
                        <a:rPr lang="en-US" sz="1000" dirty="0">
                          <a:solidFill>
                            <a:schemeClr val="tx1"/>
                          </a:solidFill>
                          <a:effectLst/>
                          <a:latin typeface="+mj-lt"/>
                        </a:rPr>
                        <a:t>Measuring and recording data. </a:t>
                      </a:r>
                    </a:p>
                    <a:p>
                      <a:pPr marL="171450" indent="-171450">
                        <a:buFont typeface="Arial" panose="020B0604020202020204" pitchFamily="34" charset="0"/>
                        <a:buChar char="•"/>
                      </a:pPr>
                      <a:r>
                        <a:rPr lang="en-US" sz="1000" dirty="0">
                          <a:solidFill>
                            <a:schemeClr val="tx1"/>
                          </a:solidFill>
                          <a:effectLst/>
                          <a:latin typeface="+mj-lt"/>
                        </a:rPr>
                        <a:t>Data Presentation.</a:t>
                      </a:r>
                    </a:p>
                    <a:p>
                      <a:pPr marL="171450" indent="-171450">
                        <a:buFont typeface="Arial" panose="020B0604020202020204" pitchFamily="34" charset="0"/>
                        <a:buChar char="•"/>
                      </a:pPr>
                      <a:r>
                        <a:rPr lang="en-US" sz="1000" dirty="0">
                          <a:solidFill>
                            <a:schemeClr val="tx1"/>
                          </a:solidFill>
                          <a:effectLst/>
                          <a:latin typeface="+mj-lt"/>
                        </a:rPr>
                        <a:t>Conclusions and evaluations.</a:t>
                      </a:r>
                    </a:p>
                  </a:txBody>
                  <a:tcPr marL="47478" marR="47478" marT="0" marB="0"/>
                </a:tc>
                <a:extLst>
                  <a:ext uri="{0D108BD9-81ED-4DB2-BD59-A6C34878D82A}">
                    <a16:rowId xmlns:a16="http://schemas.microsoft.com/office/drawing/2014/main" val="750025313"/>
                  </a:ext>
                </a:extLst>
              </a:tr>
              <a:tr h="694598">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Building and revisiting  </a:t>
                      </a: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Antarctica (Y9) </a:t>
                      </a:r>
                    </a:p>
                    <a:p>
                      <a:pPr marL="171450" indent="-171450">
                        <a:buFont typeface="Arial" panose="020B0604020202020204" pitchFamily="34" charset="0"/>
                        <a:buChar char="•"/>
                      </a:pPr>
                      <a:r>
                        <a:rPr lang="en-US" sz="1000">
                          <a:solidFill>
                            <a:schemeClr val="tx1"/>
                          </a:solidFill>
                          <a:effectLst/>
                          <a:latin typeface="+mj-lt"/>
                        </a:rPr>
                        <a:t>Africa (Y7) </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Warrington (Y9) </a:t>
                      </a:r>
                    </a:p>
                    <a:p>
                      <a:pPr marL="171450" indent="-171450">
                        <a:buFont typeface="Arial" panose="020B0604020202020204" pitchFamily="34" charset="0"/>
                        <a:buChar char="•"/>
                      </a:pPr>
                      <a:r>
                        <a:rPr lang="en-US" sz="1000">
                          <a:solidFill>
                            <a:schemeClr val="tx1"/>
                          </a:solidFill>
                          <a:effectLst/>
                          <a:latin typeface="+mj-lt"/>
                        </a:rPr>
                        <a:t>The United Kingdom (Y7) </a:t>
                      </a:r>
                    </a:p>
                    <a:p>
                      <a:pPr marL="171450" indent="-171450">
                        <a:buFont typeface="Arial" panose="020B0604020202020204" pitchFamily="34" charset="0"/>
                        <a:buChar char="•"/>
                      </a:pPr>
                      <a:r>
                        <a:rPr lang="en-US" sz="1000">
                          <a:solidFill>
                            <a:schemeClr val="tx1"/>
                          </a:solidFill>
                          <a:effectLst/>
                          <a:latin typeface="+mj-lt"/>
                        </a:rPr>
                        <a:t>Africa (Y7)</a:t>
                      </a:r>
                    </a:p>
                    <a:p>
                      <a:pPr marL="171450" indent="-171450">
                        <a:buFont typeface="Arial" panose="020B0604020202020204" pitchFamily="34" charset="0"/>
                        <a:buChar char="•"/>
                      </a:pPr>
                      <a:r>
                        <a:rPr lang="en-US" sz="1000">
                          <a:solidFill>
                            <a:schemeClr val="tx1"/>
                          </a:solidFill>
                          <a:effectLst/>
                          <a:latin typeface="+mj-lt"/>
                        </a:rPr>
                        <a:t>Population (Y8) </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Rivers (Y8) </a:t>
                      </a:r>
                    </a:p>
                    <a:p>
                      <a:pPr marL="171450" indent="-171450">
                        <a:buFont typeface="Arial" panose="020B0604020202020204" pitchFamily="34" charset="0"/>
                        <a:buChar char="•"/>
                      </a:pPr>
                      <a:r>
                        <a:rPr lang="en-US" sz="1000">
                          <a:solidFill>
                            <a:schemeClr val="tx1"/>
                          </a:solidFill>
                          <a:effectLst/>
                          <a:latin typeface="+mj-lt"/>
                        </a:rPr>
                        <a:t>Coasts (Y10) </a:t>
                      </a:r>
                    </a:p>
                    <a:p>
                      <a:pPr marL="171450" indent="-171450">
                        <a:buFont typeface="Arial" panose="020B0604020202020204" pitchFamily="34" charset="0"/>
                        <a:buChar char="•"/>
                      </a:pPr>
                      <a:r>
                        <a:rPr lang="en-US" sz="1000">
                          <a:solidFill>
                            <a:schemeClr val="tx1"/>
                          </a:solidFill>
                          <a:effectLst/>
                          <a:latin typeface="+mj-lt"/>
                        </a:rPr>
                        <a:t>Weather and climate (Y8) </a:t>
                      </a:r>
                    </a:p>
                    <a:p>
                      <a:pPr marL="171450" indent="-171450">
                        <a:buFont typeface="Arial" panose="020B0604020202020204" pitchFamily="34" charset="0"/>
                        <a:buChar char="•"/>
                      </a:pPr>
                      <a:r>
                        <a:rPr lang="en-US" sz="1000">
                          <a:solidFill>
                            <a:schemeClr val="tx1"/>
                          </a:solidFill>
                          <a:effectLst/>
                          <a:latin typeface="+mj-lt"/>
                        </a:rPr>
                        <a:t>The United Kingdom (Y7) </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Warrington (Y9) </a:t>
                      </a:r>
                    </a:p>
                    <a:p>
                      <a:pPr marL="171450" indent="-171450">
                        <a:buFont typeface="Arial" panose="020B0604020202020204" pitchFamily="34" charset="0"/>
                        <a:buChar char="•"/>
                      </a:pPr>
                      <a:r>
                        <a:rPr lang="en-US" sz="1000">
                          <a:solidFill>
                            <a:schemeClr val="tx1"/>
                          </a:solidFill>
                          <a:effectLst/>
                          <a:latin typeface="+mj-lt"/>
                        </a:rPr>
                        <a:t>The United Kingdom (Y7) </a:t>
                      </a:r>
                    </a:p>
                    <a:p>
                      <a:pPr marL="171450" indent="-171450">
                        <a:buFont typeface="Arial" panose="020B0604020202020204" pitchFamily="34" charset="0"/>
                        <a:buChar char="•"/>
                      </a:pPr>
                      <a:r>
                        <a:rPr lang="en-US" sz="1000">
                          <a:solidFill>
                            <a:schemeClr val="tx1"/>
                          </a:solidFill>
                          <a:effectLst/>
                          <a:latin typeface="+mj-lt"/>
                        </a:rPr>
                        <a:t>Africa (Y7)</a:t>
                      </a:r>
                    </a:p>
                    <a:p>
                      <a:pPr marL="171450" indent="-171450">
                        <a:buFont typeface="Arial" panose="020B0604020202020204" pitchFamily="34" charset="0"/>
                        <a:buChar char="•"/>
                      </a:pPr>
                      <a:r>
                        <a:rPr lang="en-US" sz="1000">
                          <a:solidFill>
                            <a:schemeClr val="tx1"/>
                          </a:solidFill>
                          <a:effectLst/>
                          <a:latin typeface="+mj-lt"/>
                        </a:rPr>
                        <a:t>Population (Y8) </a:t>
                      </a:r>
                    </a:p>
                    <a:p>
                      <a:pPr marL="171450" indent="-171450">
                        <a:buFont typeface="Arial" panose="020B0604020202020204" pitchFamily="34" charset="0"/>
                        <a:buChar char="•"/>
                      </a:pPr>
                      <a:r>
                        <a:rPr lang="en-US" sz="1000">
                          <a:solidFill>
                            <a:schemeClr val="tx1"/>
                          </a:solidFill>
                          <a:effectLst/>
                          <a:latin typeface="+mj-lt"/>
                        </a:rPr>
                        <a:t>Urban Issues (Y10)</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dirty="0">
                          <a:solidFill>
                            <a:schemeClr val="tx1"/>
                          </a:solidFill>
                          <a:effectLst/>
                          <a:latin typeface="+mj-lt"/>
                        </a:rPr>
                        <a:t>Fashion (Y7)</a:t>
                      </a:r>
                    </a:p>
                    <a:p>
                      <a:pPr marL="171450" indent="-171450">
                        <a:buFont typeface="Arial" panose="020B0604020202020204" pitchFamily="34" charset="0"/>
                        <a:buChar char="•"/>
                      </a:pPr>
                      <a:r>
                        <a:rPr lang="en-US" sz="1000" dirty="0">
                          <a:solidFill>
                            <a:schemeClr val="tx1"/>
                          </a:solidFill>
                          <a:effectLst/>
                          <a:latin typeface="+mj-lt"/>
                        </a:rPr>
                        <a:t>Africa (Y7) </a:t>
                      </a:r>
                    </a:p>
                    <a:p>
                      <a:pPr marL="171450" indent="-171450">
                        <a:buFont typeface="Arial" panose="020B0604020202020204" pitchFamily="34" charset="0"/>
                        <a:buChar char="•"/>
                      </a:pPr>
                      <a:r>
                        <a:rPr lang="en-US" sz="1000" dirty="0">
                          <a:solidFill>
                            <a:schemeClr val="tx1"/>
                          </a:solidFill>
                          <a:effectLst/>
                          <a:latin typeface="+mj-lt"/>
                        </a:rPr>
                        <a:t>Earthquakes (Y7)</a:t>
                      </a:r>
                    </a:p>
                    <a:p>
                      <a:pPr marL="171450" indent="-171450">
                        <a:buFont typeface="Arial" panose="020B0604020202020204" pitchFamily="34" charset="0"/>
                        <a:buChar char="•"/>
                      </a:pPr>
                      <a:r>
                        <a:rPr lang="en-US" sz="1000" dirty="0">
                          <a:solidFill>
                            <a:schemeClr val="tx1"/>
                          </a:solidFill>
                          <a:effectLst/>
                          <a:latin typeface="+mj-lt"/>
                        </a:rPr>
                        <a:t>China (Y8)</a:t>
                      </a:r>
                    </a:p>
                    <a:p>
                      <a:pPr marL="171450" indent="-171450">
                        <a:buFont typeface="Arial" panose="020B0604020202020204" pitchFamily="34" charset="0"/>
                        <a:buChar char="•"/>
                      </a:pPr>
                      <a:r>
                        <a:rPr lang="en-US" sz="1000" dirty="0">
                          <a:solidFill>
                            <a:schemeClr val="tx1"/>
                          </a:solidFill>
                          <a:effectLst/>
                          <a:latin typeface="+mj-lt"/>
                        </a:rPr>
                        <a:t>Population (Y8)</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dirty="0">
                          <a:solidFill>
                            <a:schemeClr val="tx1"/>
                          </a:solidFill>
                          <a:effectLst/>
                          <a:latin typeface="+mj-lt"/>
                        </a:rPr>
                        <a:t>Human Fieldwork (Y10)</a:t>
                      </a:r>
                    </a:p>
                    <a:p>
                      <a:pPr marL="171450" indent="-171450">
                        <a:buFont typeface="Arial" panose="020B0604020202020204" pitchFamily="34" charset="0"/>
                        <a:buChar char="•"/>
                      </a:pPr>
                      <a:r>
                        <a:rPr lang="en-GB" sz="1000" dirty="0">
                          <a:solidFill>
                            <a:schemeClr val="tx1"/>
                          </a:solidFill>
                          <a:effectLst/>
                          <a:latin typeface="+mj-lt"/>
                        </a:rPr>
                        <a:t>Rivers (Y8) </a:t>
                      </a:r>
                    </a:p>
                    <a:p>
                      <a:pPr marL="171450" indent="-171450">
                        <a:buFont typeface="Arial" panose="020B0604020202020204" pitchFamily="34" charset="0"/>
                        <a:buChar char="•"/>
                      </a:pPr>
                      <a:r>
                        <a:rPr lang="en-GB" sz="1000" dirty="0">
                          <a:solidFill>
                            <a:schemeClr val="tx1"/>
                          </a:solidFill>
                          <a:effectLst/>
                          <a:latin typeface="+mj-lt"/>
                        </a:rPr>
                        <a:t>Coasts (Y10) </a:t>
                      </a:r>
                    </a:p>
                    <a:p>
                      <a:pPr marL="171450" indent="-171450">
                        <a:buFont typeface="Arial" panose="020B0604020202020204" pitchFamily="34" charset="0"/>
                        <a:buChar char="•"/>
                      </a:pPr>
                      <a:r>
                        <a:rPr lang="en-GB" sz="1000" dirty="0">
                          <a:solidFill>
                            <a:schemeClr val="tx1"/>
                          </a:solidFill>
                          <a:effectLst/>
                          <a:latin typeface="+mj-lt"/>
                        </a:rPr>
                        <a:t>Weather and climate (Y8) </a:t>
                      </a:r>
                    </a:p>
                    <a:p>
                      <a:pPr marL="171450" indent="-171450">
                        <a:buFont typeface="Arial" panose="020B0604020202020204" pitchFamily="34" charset="0"/>
                        <a:buChar char="•"/>
                      </a:pPr>
                      <a:r>
                        <a:rPr lang="en-GB" sz="1000" dirty="0">
                          <a:solidFill>
                            <a:schemeClr val="tx1"/>
                          </a:solidFill>
                          <a:effectLst/>
                          <a:latin typeface="+mj-lt"/>
                        </a:rPr>
                        <a:t>The United Kingdom (Y7) </a:t>
                      </a:r>
                    </a:p>
                  </a:txBody>
                  <a:tcPr marL="47478" marR="47478" marT="0" marB="0"/>
                </a:tc>
                <a:extLst>
                  <a:ext uri="{0D108BD9-81ED-4DB2-BD59-A6C34878D82A}">
                    <a16:rowId xmlns:a16="http://schemas.microsoft.com/office/drawing/2014/main" val="3906193148"/>
                  </a:ext>
                </a:extLst>
              </a:tr>
              <a:tr h="1409058">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Assessment </a:t>
                      </a:r>
                    </a:p>
                    <a:p>
                      <a:endParaRPr lang="en-US" sz="1200">
                        <a:solidFill>
                          <a:schemeClr val="tx1"/>
                        </a:solidFill>
                        <a:effectLst/>
                      </a:endParaRP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To what extent is a cold environment at risk from human activity? [9 marks]</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Calibri" panose="020F0502020204030204"/>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Assess the importance of managing transport as part of urban sustainability. [6 marks]</a:t>
                      </a:r>
                      <a:endParaRPr lang="en-US" sz="1000" dirty="0">
                        <a:solidFill>
                          <a:schemeClr val="tx1"/>
                        </a:solidFill>
                        <a:effectLst/>
                        <a:latin typeface="+mj-lt"/>
                      </a:endParaRPr>
                    </a:p>
                    <a:p>
                      <a:endParaRPr lang="en-US" sz="1000" dirty="0">
                        <a:solidFill>
                          <a:schemeClr val="tx1"/>
                        </a:solidFill>
                        <a:effectLst/>
                        <a:latin typeface="+mj-lt"/>
                      </a:endParaRPr>
                    </a:p>
                    <a:p>
                      <a:endParaRPr lang="en-US" sz="1000" dirty="0">
                        <a:solidFill>
                          <a:schemeClr val="tx1"/>
                        </a:solidFill>
                        <a:effectLst/>
                        <a:latin typeface="+mj-lt"/>
                      </a:endParaRPr>
                    </a:p>
                  </a:txBody>
                  <a:tcPr marL="47478" marR="47478"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Explain the processes involved in the formation of a waterfall and gorge. [6 marks] </a:t>
                      </a:r>
                    </a:p>
                    <a:p>
                      <a:endParaRPr lang="en-US" sz="1000" dirty="0">
                        <a:solidFill>
                          <a:schemeClr val="tx1"/>
                        </a:solidFill>
                        <a:effectLst/>
                        <a:latin typeface="+mj-lt"/>
                      </a:endParaRPr>
                    </a:p>
                  </a:txBody>
                  <a:tcPr marL="47478" marR="47478"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To what extent were results of this enquiry helpful in reaching a reliable conclusion? [9 marks]</a:t>
                      </a:r>
                    </a:p>
                    <a:p>
                      <a:endParaRPr lang="en-US" sz="1000" dirty="0">
                        <a:solidFill>
                          <a:schemeClr val="tx1"/>
                        </a:solidFill>
                        <a:effectLst/>
                        <a:latin typeface="+mj-lt"/>
                      </a:endParaRPr>
                    </a:p>
                  </a:txBody>
                  <a:tcPr marL="47478" marR="47478"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Feedback Piece:</a:t>
                      </a:r>
                    </a:p>
                    <a:p>
                      <a:endParaRPr lang="en-US" sz="1000" dirty="0">
                        <a:solidFill>
                          <a:schemeClr val="tx1"/>
                        </a:solidFill>
                        <a:effectLst/>
                        <a:latin typeface="+mj-lt"/>
                      </a:endParaRPr>
                    </a:p>
                    <a:p>
                      <a:r>
                        <a:rPr lang="en-GB" sz="1000" b="0" kern="1200" dirty="0">
                          <a:solidFill>
                            <a:schemeClr val="tx1"/>
                          </a:solidFill>
                          <a:latin typeface="+mn-lt"/>
                          <a:ea typeface="+mn-ea"/>
                          <a:cs typeface="+mn-cs"/>
                        </a:rPr>
                        <a:t>Suggest</a:t>
                      </a:r>
                      <a:r>
                        <a:rPr lang="en-GB" sz="1000" b="1" kern="1200" dirty="0">
                          <a:solidFill>
                            <a:schemeClr val="tx1"/>
                          </a:solidFill>
                          <a:latin typeface="+mn-lt"/>
                          <a:ea typeface="+mn-ea"/>
                          <a:cs typeface="+mn-cs"/>
                        </a:rPr>
                        <a:t> </a:t>
                      </a:r>
                      <a:r>
                        <a:rPr lang="en-GB" sz="1000" b="0" kern="1200" dirty="0">
                          <a:solidFill>
                            <a:schemeClr val="tx1"/>
                          </a:solidFill>
                          <a:latin typeface="+mn-lt"/>
                          <a:ea typeface="+mn-ea"/>
                          <a:cs typeface="+mn-cs"/>
                        </a:rPr>
                        <a:t>how international migration can be a consequence of uneven development. [6 marks]</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0" marR="0" lvl="0" indent="0" algn="l" defTabSz="685772"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latin typeface="+mj-lt"/>
                          <a:ea typeface="+mn-ea"/>
                          <a:cs typeface="+mn-cs"/>
                        </a:rPr>
                        <a:t>Feedback Piece:</a:t>
                      </a:r>
                    </a:p>
                    <a:p>
                      <a:pPr marL="0" marR="0" lvl="0" indent="0" algn="l" defTabSz="685772" rtl="0" eaLnBrk="1" fontAlgn="auto" latinLnBrk="0" hangingPunct="1">
                        <a:lnSpc>
                          <a:spcPct val="100000"/>
                        </a:lnSpc>
                        <a:spcBef>
                          <a:spcPts val="0"/>
                        </a:spcBef>
                        <a:spcAft>
                          <a:spcPts val="0"/>
                        </a:spcAft>
                        <a:buClrTx/>
                        <a:buSzTx/>
                        <a:buFontTx/>
                        <a:buNone/>
                        <a:tabLst/>
                        <a:defRPr/>
                      </a:pPr>
                      <a:endParaRPr lang="en-GB" sz="1000" b="1" kern="1200" dirty="0">
                        <a:solidFill>
                          <a:schemeClr val="dk1"/>
                        </a:solidFill>
                        <a:latin typeface="+mj-lt"/>
                        <a:ea typeface="+mn-ea"/>
                        <a:cs typeface="+mn-cs"/>
                      </a:endParaRPr>
                    </a:p>
                    <a:p>
                      <a:pPr marL="0" marR="0" lvl="0" indent="0" algn="l" defTabSz="685772"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latin typeface="+mj-lt"/>
                          <a:ea typeface="+mn-ea"/>
                          <a:cs typeface="+mn-cs"/>
                        </a:rPr>
                        <a:t>Explain</a:t>
                      </a:r>
                      <a:r>
                        <a:rPr lang="en-GB" sz="1000" b="1" kern="1200" dirty="0">
                          <a:solidFill>
                            <a:schemeClr val="dk1"/>
                          </a:solidFill>
                          <a:latin typeface="+mj-lt"/>
                          <a:ea typeface="+mn-ea"/>
                          <a:cs typeface="+mn-cs"/>
                        </a:rPr>
                        <a:t> </a:t>
                      </a:r>
                      <a:r>
                        <a:rPr lang="en-GB" sz="1000" kern="1200" dirty="0">
                          <a:solidFill>
                            <a:schemeClr val="dk1"/>
                          </a:solidFill>
                          <a:latin typeface="+mj-lt"/>
                          <a:ea typeface="+mn-ea"/>
                          <a:cs typeface="+mn-cs"/>
                        </a:rPr>
                        <a:t>how one data presentation technique used in your enquiry helped you to interpret the data. [6 marks] </a:t>
                      </a:r>
                    </a:p>
                  </a:txBody>
                  <a:tcPr marL="47478" marR="47478" marT="0" marB="0"/>
                </a:tc>
                <a:extLst>
                  <a:ext uri="{0D108BD9-81ED-4DB2-BD59-A6C34878D82A}">
                    <a16:rowId xmlns:a16="http://schemas.microsoft.com/office/drawing/2014/main" val="2903852959"/>
                  </a:ext>
                </a:extLst>
              </a:tr>
            </a:tbl>
          </a:graphicData>
        </a:graphic>
      </p:graphicFrame>
      <p:sp>
        <p:nvSpPr>
          <p:cNvPr id="3" name="Speech Bubble: Rectangle with Corners Rounded 2">
            <a:extLst>
              <a:ext uri="{FF2B5EF4-FFF2-40B4-BE49-F238E27FC236}">
                <a16:creationId xmlns:a16="http://schemas.microsoft.com/office/drawing/2014/main" id="{5E890D3B-245D-21C4-C32C-0AC1109487EA}"/>
              </a:ext>
            </a:extLst>
          </p:cNvPr>
          <p:cNvSpPr/>
          <p:nvPr/>
        </p:nvSpPr>
        <p:spPr>
          <a:xfrm>
            <a:off x="362145" y="211591"/>
            <a:ext cx="1026942" cy="328393"/>
          </a:xfrm>
          <a:prstGeom prst="wedgeRoundRectCallout">
            <a:avLst>
              <a:gd name="adj1" fmla="val -29825"/>
              <a:gd name="adj2" fmla="val 42441"/>
              <a:gd name="adj3" fmla="val 16667"/>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3305" tIns="31652" rIns="63305" bIns="31652" numCol="1" spcCol="0" rtlCol="0" fromWordArt="0" anchor="t" anchorCtr="0" forceAA="0" compatLnSpc="1">
            <a:prstTxWarp prst="textNoShape">
              <a:avLst/>
            </a:prstTxWarp>
            <a:noAutofit/>
          </a:bodyPr>
          <a:lstStyle/>
          <a:p>
            <a:pPr algn="ctr">
              <a:lnSpc>
                <a:spcPct val="107000"/>
              </a:lnSpc>
              <a:spcAft>
                <a:spcPts val="554"/>
              </a:spcAft>
            </a:pPr>
            <a:r>
              <a:rPr lang="en-GB" sz="1385" b="1" dirty="0">
                <a:solidFill>
                  <a:schemeClr val="tx1"/>
                </a:solidFill>
                <a:ea typeface="Calibri" panose="020F0502020204030204" pitchFamily="34" charset="0"/>
                <a:cs typeface="Times New Roman" panose="02020603050405020304" pitchFamily="18" charset="0"/>
              </a:rPr>
              <a:t>YEAR 10</a:t>
            </a:r>
            <a:endParaRPr lang="en-GB" sz="762" dirty="0">
              <a:solidFill>
                <a:schemeClr val="tx1"/>
              </a:solidFill>
              <a:ea typeface="Calibri" panose="020F0502020204030204" pitchFamily="34" charset="0"/>
              <a:cs typeface="Times New Roman" panose="02020603050405020304" pitchFamily="18" charset="0"/>
            </a:endParaRPr>
          </a:p>
          <a:p>
            <a:pPr algn="ctr">
              <a:lnSpc>
                <a:spcPct val="107000"/>
              </a:lnSpc>
              <a:spcAft>
                <a:spcPts val="554"/>
              </a:spcAft>
            </a:pPr>
            <a:r>
              <a:rPr lang="en-GB" sz="762" dirty="0">
                <a:ea typeface="Calibri" panose="020F0502020204030204" pitchFamily="34" charset="0"/>
                <a:cs typeface="Times New Roman" panose="02020603050405020304" pitchFamily="18" charset="0"/>
              </a:rPr>
              <a:t> </a:t>
            </a:r>
          </a:p>
        </p:txBody>
      </p:sp>
      <p:pic>
        <p:nvPicPr>
          <p:cNvPr id="4" name="Picture 3" descr="A black background with a black square&#10;&#10;Description automatically generated with medium confidence">
            <a:extLst>
              <a:ext uri="{FF2B5EF4-FFF2-40B4-BE49-F238E27FC236}">
                <a16:creationId xmlns:a16="http://schemas.microsoft.com/office/drawing/2014/main" id="{436040CD-26EF-5856-AD31-05FD64FC61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4639" y="165489"/>
            <a:ext cx="1449850" cy="531685"/>
          </a:xfrm>
          <a:prstGeom prst="rect">
            <a:avLst/>
          </a:prstGeom>
        </p:spPr>
      </p:pic>
    </p:spTree>
    <p:extLst>
      <p:ext uri="{BB962C8B-B14F-4D97-AF65-F5344CB8AC3E}">
        <p14:creationId xmlns:p14="http://schemas.microsoft.com/office/powerpoint/2010/main" val="3917653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peech Bubble: Rectangle with Corners Rounded 2">
            <a:extLst>
              <a:ext uri="{FF2B5EF4-FFF2-40B4-BE49-F238E27FC236}">
                <a16:creationId xmlns:a16="http://schemas.microsoft.com/office/drawing/2014/main" id="{5E890D3B-245D-21C4-C32C-0AC1109487EA}"/>
              </a:ext>
            </a:extLst>
          </p:cNvPr>
          <p:cNvSpPr/>
          <p:nvPr/>
        </p:nvSpPr>
        <p:spPr>
          <a:xfrm>
            <a:off x="362145" y="211591"/>
            <a:ext cx="1026942" cy="328393"/>
          </a:xfrm>
          <a:prstGeom prst="wedgeRoundRectCallout">
            <a:avLst>
              <a:gd name="adj1" fmla="val -29825"/>
              <a:gd name="adj2" fmla="val 42441"/>
              <a:gd name="adj3" fmla="val 16667"/>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3305" tIns="31652" rIns="63305" bIns="31652" numCol="1" spcCol="0" rtlCol="0" fromWordArt="0" anchor="t" anchorCtr="0" forceAA="0" compatLnSpc="1">
            <a:prstTxWarp prst="textNoShape">
              <a:avLst/>
            </a:prstTxWarp>
            <a:noAutofit/>
          </a:bodyPr>
          <a:lstStyle/>
          <a:p>
            <a:pPr algn="ctr">
              <a:lnSpc>
                <a:spcPct val="107000"/>
              </a:lnSpc>
              <a:spcAft>
                <a:spcPts val="554"/>
              </a:spcAft>
            </a:pPr>
            <a:r>
              <a:rPr lang="en-GB" sz="1385" b="1" dirty="0">
                <a:solidFill>
                  <a:schemeClr val="tx1"/>
                </a:solidFill>
                <a:ea typeface="Calibri" panose="020F0502020204030204" pitchFamily="34" charset="0"/>
                <a:cs typeface="Times New Roman" panose="02020603050405020304" pitchFamily="18" charset="0"/>
              </a:rPr>
              <a:t>YEAR 11</a:t>
            </a:r>
            <a:endParaRPr lang="en-GB" sz="762" dirty="0">
              <a:solidFill>
                <a:schemeClr val="tx1"/>
              </a:solidFill>
              <a:ea typeface="Calibri" panose="020F0502020204030204" pitchFamily="34" charset="0"/>
              <a:cs typeface="Times New Roman" panose="02020603050405020304" pitchFamily="18" charset="0"/>
            </a:endParaRPr>
          </a:p>
          <a:p>
            <a:pPr algn="ctr">
              <a:lnSpc>
                <a:spcPct val="107000"/>
              </a:lnSpc>
              <a:spcAft>
                <a:spcPts val="554"/>
              </a:spcAft>
            </a:pPr>
            <a:r>
              <a:rPr lang="en-GB" sz="762" dirty="0">
                <a:ea typeface="Calibri" panose="020F0502020204030204" pitchFamily="34" charset="0"/>
                <a:cs typeface="Times New Roman" panose="02020603050405020304" pitchFamily="18" charset="0"/>
              </a:rPr>
              <a:t> </a:t>
            </a:r>
          </a:p>
        </p:txBody>
      </p:sp>
      <p:pic>
        <p:nvPicPr>
          <p:cNvPr id="4" name="Picture 3" descr="A black background with a black square&#10;&#10;Description automatically generated with medium confidence">
            <a:extLst>
              <a:ext uri="{FF2B5EF4-FFF2-40B4-BE49-F238E27FC236}">
                <a16:creationId xmlns:a16="http://schemas.microsoft.com/office/drawing/2014/main" id="{46674FBE-78CE-2656-34B6-5094F49BDB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4639" y="165489"/>
            <a:ext cx="1449850" cy="531685"/>
          </a:xfrm>
          <a:prstGeom prst="rect">
            <a:avLst/>
          </a:prstGeom>
        </p:spPr>
      </p:pic>
      <p:graphicFrame>
        <p:nvGraphicFramePr>
          <p:cNvPr id="5" name="Table 4">
            <a:extLst>
              <a:ext uri="{FF2B5EF4-FFF2-40B4-BE49-F238E27FC236}">
                <a16:creationId xmlns:a16="http://schemas.microsoft.com/office/drawing/2014/main" id="{769BFCC9-91E0-24E3-8052-4377FAF6841A}"/>
              </a:ext>
            </a:extLst>
          </p:cNvPr>
          <p:cNvGraphicFramePr>
            <a:graphicFrameLocks noGrp="1"/>
          </p:cNvGraphicFramePr>
          <p:nvPr>
            <p:extLst>
              <p:ext uri="{D42A27DB-BD31-4B8C-83A1-F6EECF244321}">
                <p14:modId xmlns:p14="http://schemas.microsoft.com/office/powerpoint/2010/main" val="3165985763"/>
              </p:ext>
            </p:extLst>
          </p:nvPr>
        </p:nvGraphicFramePr>
        <p:xfrm>
          <a:off x="541656" y="973406"/>
          <a:ext cx="8047110" cy="4297680"/>
        </p:xfrm>
        <a:graphic>
          <a:graphicData uri="http://schemas.openxmlformats.org/drawingml/2006/table">
            <a:tbl>
              <a:tblPr firstRow="1" firstCol="1" bandRow="1">
                <a:tableStyleId>{5940675A-B579-460E-94D1-54222C63F5DA}</a:tableStyleId>
              </a:tblPr>
              <a:tblGrid>
                <a:gridCol w="1341185">
                  <a:extLst>
                    <a:ext uri="{9D8B030D-6E8A-4147-A177-3AD203B41FA5}">
                      <a16:colId xmlns:a16="http://schemas.microsoft.com/office/drawing/2014/main" val="1310409308"/>
                    </a:ext>
                  </a:extLst>
                </a:gridCol>
                <a:gridCol w="1341185">
                  <a:extLst>
                    <a:ext uri="{9D8B030D-6E8A-4147-A177-3AD203B41FA5}">
                      <a16:colId xmlns:a16="http://schemas.microsoft.com/office/drawing/2014/main" val="250989387"/>
                    </a:ext>
                  </a:extLst>
                </a:gridCol>
                <a:gridCol w="1341185">
                  <a:extLst>
                    <a:ext uri="{9D8B030D-6E8A-4147-A177-3AD203B41FA5}">
                      <a16:colId xmlns:a16="http://schemas.microsoft.com/office/drawing/2014/main" val="612440964"/>
                    </a:ext>
                  </a:extLst>
                </a:gridCol>
                <a:gridCol w="1341185">
                  <a:extLst>
                    <a:ext uri="{9D8B030D-6E8A-4147-A177-3AD203B41FA5}">
                      <a16:colId xmlns:a16="http://schemas.microsoft.com/office/drawing/2014/main" val="1360709763"/>
                    </a:ext>
                  </a:extLst>
                </a:gridCol>
                <a:gridCol w="1341185">
                  <a:extLst>
                    <a:ext uri="{9D8B030D-6E8A-4147-A177-3AD203B41FA5}">
                      <a16:colId xmlns:a16="http://schemas.microsoft.com/office/drawing/2014/main" val="1518856445"/>
                    </a:ext>
                  </a:extLst>
                </a:gridCol>
                <a:gridCol w="1341185">
                  <a:extLst>
                    <a:ext uri="{9D8B030D-6E8A-4147-A177-3AD203B41FA5}">
                      <a16:colId xmlns:a16="http://schemas.microsoft.com/office/drawing/2014/main" val="1132850169"/>
                    </a:ext>
                  </a:extLst>
                </a:gridCol>
              </a:tblGrid>
              <a:tr h="151651">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Year 11</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dirty="0">
                          <a:solidFill>
                            <a:schemeClr val="tx1"/>
                          </a:solidFill>
                          <a:effectLst/>
                        </a:rPr>
                        <a:t>HT1</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dirty="0">
                          <a:solidFill>
                            <a:schemeClr val="tx1"/>
                          </a:solidFill>
                          <a:effectLst/>
                        </a:rPr>
                        <a:t>HT2</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a:solidFill>
                            <a:schemeClr val="tx1"/>
                          </a:solidFill>
                          <a:effectLst/>
                        </a:rPr>
                        <a:t>HT3</a:t>
                      </a:r>
                    </a:p>
                  </a:txBody>
                  <a:tcPr marL="47478" marR="47478" marT="0" marB="0">
                    <a:solidFill>
                      <a:schemeClr val="bg2"/>
                    </a:solidFill>
                  </a:tcPr>
                </a:tc>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b="1" dirty="0">
                          <a:solidFill>
                            <a:schemeClr val="tx1"/>
                          </a:solidFill>
                          <a:effectLst/>
                        </a:rPr>
                        <a:t>HT4</a:t>
                      </a:r>
                    </a:p>
                  </a:txBody>
                  <a:tcPr marL="47478" marR="47478" marT="0" marB="0">
                    <a:solidFill>
                      <a:schemeClr val="bg2"/>
                    </a:solidFill>
                  </a:tcPr>
                </a:tc>
                <a:tc>
                  <a:txBody>
                    <a:bodyPr/>
                    <a:lstStyle/>
                    <a:p>
                      <a:r>
                        <a:rPr lang="en-US" sz="1200" b="1">
                          <a:solidFill>
                            <a:schemeClr val="tx1"/>
                          </a:solidFill>
                          <a:effectLst/>
                        </a:rPr>
                        <a:t>HT5 </a:t>
                      </a:r>
                    </a:p>
                  </a:txBody>
                  <a:tcPr marL="47478" marR="47478" marT="0" marB="0">
                    <a:solidFill>
                      <a:schemeClr val="bg2"/>
                    </a:solidFill>
                  </a:tcPr>
                </a:tc>
                <a:extLst>
                  <a:ext uri="{0D108BD9-81ED-4DB2-BD59-A6C34878D82A}">
                    <a16:rowId xmlns:a16="http://schemas.microsoft.com/office/drawing/2014/main" val="2752016929"/>
                  </a:ext>
                </a:extLst>
              </a:tr>
              <a:tr h="47203">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Specification Topic</a:t>
                      </a: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dirty="0">
                          <a:solidFill>
                            <a:schemeClr val="tx1"/>
                          </a:solidFill>
                          <a:effectLst/>
                          <a:latin typeface="+mj-lt"/>
                        </a:rPr>
                        <a:t>Economic World – United Kingdom</a:t>
                      </a:r>
                    </a:p>
                    <a:p>
                      <a:r>
                        <a:rPr lang="en-US" sz="1000" b="1" dirty="0">
                          <a:solidFill>
                            <a:schemeClr val="tx1"/>
                          </a:solidFill>
                          <a:effectLst/>
                          <a:latin typeface="+mj-lt"/>
                        </a:rPr>
                        <a:t> </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UK Landscapes: Coasts</a:t>
                      </a:r>
                    </a:p>
                    <a:p>
                      <a:endParaRPr lang="en-US" sz="100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Natural Hazards </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b="1">
                          <a:solidFill>
                            <a:schemeClr val="tx1"/>
                          </a:solidFill>
                          <a:effectLst/>
                          <a:latin typeface="+mj-lt"/>
                        </a:rPr>
                        <a:t>Resource Management</a:t>
                      </a:r>
                    </a:p>
                  </a:txBody>
                  <a:tcPr marL="47478" marR="47478" marT="0" marB="0"/>
                </a:tc>
                <a:tc>
                  <a:txBody>
                    <a:bodyPr/>
                    <a:lstStyle/>
                    <a:p>
                      <a:pPr marL="0" indent="0">
                        <a:buFont typeface="Arial" panose="020B0604020202020204" pitchFamily="34" charset="0"/>
                        <a:buNone/>
                      </a:pPr>
                      <a:r>
                        <a:rPr lang="en-US" sz="1000" b="1">
                          <a:solidFill>
                            <a:schemeClr val="tx1"/>
                          </a:solidFill>
                          <a:effectLst/>
                          <a:latin typeface="+mj-lt"/>
                        </a:rPr>
                        <a:t>Pre-Release</a:t>
                      </a:r>
                    </a:p>
                  </a:txBody>
                  <a:tcPr marL="47478" marR="47478" marT="0" marB="0"/>
                </a:tc>
                <a:extLst>
                  <a:ext uri="{0D108BD9-81ED-4DB2-BD59-A6C34878D82A}">
                    <a16:rowId xmlns:a16="http://schemas.microsoft.com/office/drawing/2014/main" val="3577191509"/>
                  </a:ext>
                </a:extLst>
              </a:tr>
              <a:tr h="0">
                <a:tc>
                  <a:txBody>
                    <a:bodyPr/>
                    <a:lstStyle/>
                    <a:p>
                      <a:r>
                        <a:rPr lang="en-US" sz="1200" b="1" dirty="0">
                          <a:solidFill>
                            <a:schemeClr val="tx1"/>
                          </a:solidFill>
                          <a:effectLst/>
                        </a:rPr>
                        <a:t>Key Knowledge </a:t>
                      </a:r>
                    </a:p>
                  </a:txBody>
                  <a:tcPr marL="47478" marR="47478" marT="0" marB="0">
                    <a:solidFill>
                      <a:schemeClr val="bg2"/>
                    </a:solidFill>
                  </a:tcPr>
                </a:tc>
                <a:tc>
                  <a:txBody>
                    <a:bodyPr/>
                    <a:lstStyle/>
                    <a:p>
                      <a:pPr marL="171450" indent="-171450">
                        <a:buFont typeface="Arial" panose="020B0604020202020204" pitchFamily="34" charset="0"/>
                        <a:buChar char="•"/>
                      </a:pPr>
                      <a:r>
                        <a:rPr lang="en-US" sz="1000" dirty="0">
                          <a:solidFill>
                            <a:schemeClr val="tx1"/>
                          </a:solidFill>
                          <a:effectLst/>
                          <a:latin typeface="+mj-lt"/>
                        </a:rPr>
                        <a:t>Economic development</a:t>
                      </a:r>
                    </a:p>
                    <a:p>
                      <a:pPr marL="171450" indent="-171450">
                        <a:buFont typeface="Arial" panose="020B0604020202020204" pitchFamily="34" charset="0"/>
                        <a:buChar char="•"/>
                      </a:pPr>
                      <a:r>
                        <a:rPr lang="en-US" sz="1000" dirty="0">
                          <a:solidFill>
                            <a:schemeClr val="tx1"/>
                          </a:solidFill>
                          <a:effectLst/>
                          <a:latin typeface="+mj-lt"/>
                        </a:rPr>
                        <a:t>Development gap</a:t>
                      </a:r>
                    </a:p>
                    <a:p>
                      <a:pPr marL="171450" indent="-171450">
                        <a:buFont typeface="Arial" panose="020B0604020202020204" pitchFamily="34" charset="0"/>
                        <a:buChar char="•"/>
                      </a:pPr>
                      <a:r>
                        <a:rPr lang="en-US" sz="1000" dirty="0">
                          <a:solidFill>
                            <a:schemeClr val="tx1"/>
                          </a:solidFill>
                          <a:effectLst/>
                          <a:latin typeface="+mj-lt"/>
                        </a:rPr>
                        <a:t>Rapid economic change.</a:t>
                      </a:r>
                    </a:p>
                    <a:p>
                      <a:pPr marL="171450" indent="-171450">
                        <a:buFont typeface="Arial" panose="020B0604020202020204" pitchFamily="34" charset="0"/>
                        <a:buChar char="•"/>
                      </a:pPr>
                      <a:r>
                        <a:rPr lang="en-US" sz="1000" dirty="0">
                          <a:solidFill>
                            <a:schemeClr val="tx1"/>
                          </a:solidFill>
                          <a:effectLst/>
                          <a:latin typeface="+mj-lt"/>
                        </a:rPr>
                        <a:t>Economic change in the UK.</a:t>
                      </a:r>
                    </a:p>
                  </a:txBody>
                  <a:tcPr marL="47478" marR="47478" marT="0" marB="0"/>
                </a:tc>
                <a:tc>
                  <a:txBody>
                    <a:bodyPr/>
                    <a:lstStyle/>
                    <a:p>
                      <a:pPr marL="171450" indent="-171450">
                        <a:buFont typeface="Arial" panose="020B0604020202020204" pitchFamily="34" charset="0"/>
                        <a:buChar char="•"/>
                      </a:pPr>
                      <a:r>
                        <a:rPr lang="en-US" sz="1000" dirty="0">
                          <a:solidFill>
                            <a:schemeClr val="tx1"/>
                          </a:solidFill>
                          <a:effectLst/>
                          <a:latin typeface="+mj-lt"/>
                        </a:rPr>
                        <a:t>Coastal processes</a:t>
                      </a:r>
                    </a:p>
                    <a:p>
                      <a:pPr marL="171450" indent="-171450">
                        <a:buFont typeface="Arial" panose="020B0604020202020204" pitchFamily="34" charset="0"/>
                        <a:buChar char="•"/>
                      </a:pPr>
                      <a:r>
                        <a:rPr lang="en-US" sz="1000" dirty="0">
                          <a:solidFill>
                            <a:schemeClr val="tx1"/>
                          </a:solidFill>
                          <a:effectLst/>
                          <a:latin typeface="+mj-lt"/>
                        </a:rPr>
                        <a:t>Coastal landforms</a:t>
                      </a:r>
                    </a:p>
                    <a:p>
                      <a:pPr marL="171450" indent="-171450">
                        <a:buFont typeface="Arial" panose="020B0604020202020204" pitchFamily="34" charset="0"/>
                        <a:buChar char="•"/>
                      </a:pPr>
                      <a:r>
                        <a:rPr lang="en-US" sz="1000" dirty="0">
                          <a:solidFill>
                            <a:schemeClr val="tx1"/>
                          </a:solidFill>
                          <a:effectLst/>
                          <a:latin typeface="+mj-lt"/>
                        </a:rPr>
                        <a:t>Management strategies</a:t>
                      </a:r>
                    </a:p>
                    <a:p>
                      <a:pPr marL="171450" indent="-171450">
                        <a:buFont typeface="Arial" panose="020B0604020202020204" pitchFamily="34" charset="0"/>
                        <a:buChar char="•"/>
                      </a:pPr>
                      <a:endParaRPr lang="en-US" sz="1000" dirty="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Natural hazards</a:t>
                      </a:r>
                    </a:p>
                    <a:p>
                      <a:pPr marL="171450" indent="-171450">
                        <a:buFont typeface="Arial" panose="020B0604020202020204" pitchFamily="34" charset="0"/>
                        <a:buChar char="•"/>
                      </a:pPr>
                      <a:r>
                        <a:rPr lang="en-US" sz="1000">
                          <a:solidFill>
                            <a:schemeClr val="tx1"/>
                          </a:solidFill>
                          <a:effectLst/>
                          <a:latin typeface="+mj-lt"/>
                        </a:rPr>
                        <a:t>Tectonic hazards</a:t>
                      </a:r>
                    </a:p>
                    <a:p>
                      <a:pPr marL="171450" indent="-171450">
                        <a:buFont typeface="Arial" panose="020B0604020202020204" pitchFamily="34" charset="0"/>
                        <a:buChar char="•"/>
                      </a:pPr>
                      <a:r>
                        <a:rPr lang="en-US" sz="1000">
                          <a:solidFill>
                            <a:schemeClr val="tx1"/>
                          </a:solidFill>
                          <a:effectLst/>
                          <a:latin typeface="+mj-lt"/>
                        </a:rPr>
                        <a:t>Weather hazards</a:t>
                      </a:r>
                    </a:p>
                    <a:p>
                      <a:pPr marL="171450" indent="-171450">
                        <a:buFont typeface="Arial" panose="020B0604020202020204" pitchFamily="34" charset="0"/>
                        <a:buChar char="•"/>
                      </a:pPr>
                      <a:r>
                        <a:rPr lang="en-US" sz="1000">
                          <a:solidFill>
                            <a:schemeClr val="tx1"/>
                          </a:solidFill>
                          <a:effectLst/>
                          <a:latin typeface="+mj-lt"/>
                        </a:rPr>
                        <a:t>Climate change</a:t>
                      </a:r>
                    </a:p>
                    <a:p>
                      <a:pPr marL="171450" indent="-171450">
                        <a:buFont typeface="Arial" panose="020B0604020202020204" pitchFamily="34" charset="0"/>
                        <a:buChar char="•"/>
                      </a:pPr>
                      <a:endParaRPr lang="en-US" sz="100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b="0">
                          <a:solidFill>
                            <a:schemeClr val="tx1"/>
                          </a:solidFill>
                          <a:effectLst/>
                          <a:latin typeface="+mj-lt"/>
                        </a:rPr>
                        <a:t>Resource management</a:t>
                      </a:r>
                    </a:p>
                    <a:p>
                      <a:pPr marL="171450" indent="-171450">
                        <a:buFont typeface="Arial" panose="020B0604020202020204" pitchFamily="34" charset="0"/>
                        <a:buChar char="•"/>
                      </a:pPr>
                      <a:r>
                        <a:rPr lang="en-US" sz="1000" b="0">
                          <a:solidFill>
                            <a:schemeClr val="tx1"/>
                          </a:solidFill>
                          <a:effectLst/>
                          <a:latin typeface="+mj-lt"/>
                        </a:rPr>
                        <a:t>Energy</a:t>
                      </a:r>
                    </a:p>
                    <a:p>
                      <a:pPr marL="0" indent="0">
                        <a:buFont typeface="Arial" panose="020B0604020202020204" pitchFamily="34" charset="0"/>
                        <a:buNone/>
                      </a:pPr>
                      <a:endParaRPr lang="en-US" sz="1000" b="0">
                        <a:solidFill>
                          <a:schemeClr val="tx1"/>
                        </a:solidFill>
                        <a:effectLst/>
                        <a:latin typeface="+mj-lt"/>
                      </a:endParaRPr>
                    </a:p>
                  </a:txBody>
                  <a:tcPr marL="47478" marR="47478" marT="0" marB="0"/>
                </a:tc>
                <a:tc>
                  <a:txBody>
                    <a:bodyPr/>
                    <a:lstStyle/>
                    <a:p>
                      <a:pPr marL="0" indent="0">
                        <a:buFont typeface="Arial" panose="020B0604020202020204" pitchFamily="34" charset="0"/>
                        <a:buNone/>
                      </a:pPr>
                      <a:endParaRPr lang="en-US" sz="1000" b="1" dirty="0">
                        <a:solidFill>
                          <a:schemeClr val="tx1"/>
                        </a:solidFill>
                        <a:effectLst/>
                        <a:latin typeface="+mj-lt"/>
                      </a:endParaRPr>
                    </a:p>
                  </a:txBody>
                  <a:tcPr marL="47478" marR="47478" marT="0" marB="0"/>
                </a:tc>
                <a:extLst>
                  <a:ext uri="{0D108BD9-81ED-4DB2-BD59-A6C34878D82A}">
                    <a16:rowId xmlns:a16="http://schemas.microsoft.com/office/drawing/2014/main" val="4160723523"/>
                  </a:ext>
                </a:extLst>
              </a:tr>
              <a:tr h="1017709">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Building and revisiting  </a:t>
                      </a:r>
                    </a:p>
                  </a:txBody>
                  <a:tcPr marL="47478" marR="47478" marT="0" marB="0">
                    <a:solidFill>
                      <a:schemeClr val="bg2"/>
                    </a:solidFill>
                  </a:tcPr>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dirty="0">
                          <a:solidFill>
                            <a:schemeClr val="tx1"/>
                          </a:solidFill>
                          <a:effectLst/>
                          <a:latin typeface="+mj-lt"/>
                        </a:rPr>
                        <a:t>Fashion (Y7)</a:t>
                      </a:r>
                    </a:p>
                    <a:p>
                      <a:pPr marL="171450" indent="-171450">
                        <a:buFont typeface="Arial" panose="020B0604020202020204" pitchFamily="34" charset="0"/>
                        <a:buChar char="•"/>
                      </a:pPr>
                      <a:r>
                        <a:rPr lang="en-US" sz="1000" dirty="0">
                          <a:solidFill>
                            <a:schemeClr val="tx1"/>
                          </a:solidFill>
                          <a:effectLst/>
                          <a:latin typeface="+mj-lt"/>
                        </a:rPr>
                        <a:t>Africa (Y7) </a:t>
                      </a:r>
                    </a:p>
                    <a:p>
                      <a:pPr marL="171450" indent="-171450">
                        <a:buFont typeface="Arial" panose="020B0604020202020204" pitchFamily="34" charset="0"/>
                        <a:buChar char="•"/>
                      </a:pPr>
                      <a:r>
                        <a:rPr lang="en-US" sz="1000" dirty="0">
                          <a:solidFill>
                            <a:schemeClr val="tx1"/>
                          </a:solidFill>
                          <a:effectLst/>
                          <a:latin typeface="+mj-lt"/>
                        </a:rPr>
                        <a:t>Earthquakes (Y7)</a:t>
                      </a:r>
                    </a:p>
                    <a:p>
                      <a:pPr marL="171450" indent="-171450">
                        <a:buFont typeface="Arial" panose="020B0604020202020204" pitchFamily="34" charset="0"/>
                        <a:buChar char="•"/>
                      </a:pPr>
                      <a:r>
                        <a:rPr lang="en-US" sz="1000" dirty="0">
                          <a:solidFill>
                            <a:schemeClr val="tx1"/>
                          </a:solidFill>
                          <a:effectLst/>
                          <a:latin typeface="+mj-lt"/>
                        </a:rPr>
                        <a:t>China (Y8)</a:t>
                      </a:r>
                    </a:p>
                    <a:p>
                      <a:pPr marL="171450" indent="-171450">
                        <a:buFont typeface="Arial" panose="020B0604020202020204" pitchFamily="34" charset="0"/>
                        <a:buChar char="•"/>
                      </a:pPr>
                      <a:r>
                        <a:rPr lang="en-US" sz="1000" dirty="0">
                          <a:solidFill>
                            <a:schemeClr val="tx1"/>
                          </a:solidFill>
                          <a:effectLst/>
                          <a:latin typeface="+mj-lt"/>
                        </a:rPr>
                        <a:t>Population (Y8)</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a:solidFill>
                            <a:schemeClr val="tx1"/>
                          </a:solidFill>
                          <a:effectLst/>
                          <a:latin typeface="+mj-lt"/>
                        </a:rPr>
                        <a:t>Rivers (Y8) </a:t>
                      </a:r>
                    </a:p>
                    <a:p>
                      <a:pPr marL="171450" indent="-171450">
                        <a:buFont typeface="Arial" panose="020B0604020202020204" pitchFamily="34" charset="0"/>
                        <a:buChar char="•"/>
                      </a:pPr>
                      <a:r>
                        <a:rPr lang="en-US" sz="1000">
                          <a:solidFill>
                            <a:schemeClr val="tx1"/>
                          </a:solidFill>
                          <a:effectLst/>
                          <a:latin typeface="+mj-lt"/>
                        </a:rPr>
                        <a:t>United Kingdom (Y7)</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dirty="0">
                          <a:solidFill>
                            <a:schemeClr val="tx1"/>
                          </a:solidFill>
                          <a:effectLst/>
                          <a:latin typeface="+mj-lt"/>
                        </a:rPr>
                        <a:t>Antarctica (Y9)</a:t>
                      </a:r>
                    </a:p>
                    <a:p>
                      <a:pPr marL="171450" indent="-171450">
                        <a:buFont typeface="Arial" panose="020B0604020202020204" pitchFamily="34" charset="0"/>
                        <a:buChar char="•"/>
                      </a:pPr>
                      <a:r>
                        <a:rPr lang="en-US" sz="1000" dirty="0">
                          <a:solidFill>
                            <a:schemeClr val="tx1"/>
                          </a:solidFill>
                          <a:effectLst/>
                          <a:latin typeface="+mj-lt"/>
                        </a:rPr>
                        <a:t>Volcanoes (Y9)</a:t>
                      </a:r>
                    </a:p>
                    <a:p>
                      <a:pPr marL="171450" indent="-171450">
                        <a:buFont typeface="Arial" panose="020B0604020202020204" pitchFamily="34" charset="0"/>
                        <a:buChar char="•"/>
                      </a:pPr>
                      <a:r>
                        <a:rPr lang="en-US" sz="1000" dirty="0">
                          <a:solidFill>
                            <a:schemeClr val="tx1"/>
                          </a:solidFill>
                          <a:effectLst/>
                          <a:latin typeface="+mj-lt"/>
                        </a:rPr>
                        <a:t>Atmospheric Hazards (Y9)</a:t>
                      </a:r>
                    </a:p>
                    <a:p>
                      <a:pPr marL="171450" indent="-171450">
                        <a:buFont typeface="Arial" panose="020B0604020202020204" pitchFamily="34" charset="0"/>
                        <a:buChar char="•"/>
                      </a:pPr>
                      <a:r>
                        <a:rPr lang="en-US" sz="1000" dirty="0">
                          <a:solidFill>
                            <a:schemeClr val="tx1"/>
                          </a:solidFill>
                          <a:effectLst/>
                          <a:latin typeface="+mj-lt"/>
                        </a:rPr>
                        <a:t>Weather and Climate (Y8)</a:t>
                      </a:r>
                    </a:p>
                    <a:p>
                      <a:pPr marL="171450" indent="-171450">
                        <a:buFont typeface="Arial" panose="020B0604020202020204" pitchFamily="34" charset="0"/>
                        <a:buChar char="•"/>
                      </a:pPr>
                      <a:r>
                        <a:rPr lang="en-US" sz="1000" dirty="0">
                          <a:solidFill>
                            <a:schemeClr val="tx1"/>
                          </a:solidFill>
                          <a:effectLst/>
                          <a:latin typeface="+mj-lt"/>
                        </a:rPr>
                        <a:t>Earthquakes (Y7)</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pPr marL="171450" indent="-171450">
                        <a:buFont typeface="Arial" panose="020B0604020202020204" pitchFamily="34" charset="0"/>
                        <a:buChar char="•"/>
                      </a:pPr>
                      <a:r>
                        <a:rPr lang="en-US" sz="1000" dirty="0">
                          <a:solidFill>
                            <a:schemeClr val="tx1"/>
                          </a:solidFill>
                          <a:effectLst/>
                          <a:latin typeface="+mj-lt"/>
                        </a:rPr>
                        <a:t>Water (Y9)</a:t>
                      </a:r>
                    </a:p>
                    <a:p>
                      <a:pPr marL="171450" indent="-171450">
                        <a:buFont typeface="Arial" panose="020B0604020202020204" pitchFamily="34" charset="0"/>
                        <a:buChar char="•"/>
                      </a:pPr>
                      <a:r>
                        <a:rPr lang="en-US" sz="1000" dirty="0">
                          <a:solidFill>
                            <a:schemeClr val="tx1"/>
                          </a:solidFill>
                          <a:effectLst/>
                          <a:latin typeface="+mj-lt"/>
                        </a:rPr>
                        <a:t>Warrington (Y9)</a:t>
                      </a:r>
                    </a:p>
                    <a:p>
                      <a:pPr marL="171450" indent="-171450">
                        <a:buFont typeface="Arial" panose="020B0604020202020204" pitchFamily="34" charset="0"/>
                        <a:buChar char="•"/>
                      </a:pPr>
                      <a:r>
                        <a:rPr lang="en-US" sz="1000" dirty="0">
                          <a:solidFill>
                            <a:schemeClr val="tx1"/>
                          </a:solidFill>
                          <a:effectLst/>
                          <a:latin typeface="+mj-lt"/>
                        </a:rPr>
                        <a:t>China (Y8) </a:t>
                      </a:r>
                    </a:p>
                    <a:p>
                      <a:pPr marL="171450" indent="-171450">
                        <a:buFont typeface="Arial" panose="020B0604020202020204" pitchFamily="34" charset="0"/>
                        <a:buChar char="•"/>
                      </a:pPr>
                      <a:r>
                        <a:rPr lang="en-US" sz="1000" dirty="0">
                          <a:solidFill>
                            <a:schemeClr val="tx1"/>
                          </a:solidFill>
                          <a:effectLst/>
                          <a:latin typeface="+mj-lt"/>
                        </a:rPr>
                        <a:t>Rivers (Y8/11)</a:t>
                      </a:r>
                    </a:p>
                    <a:p>
                      <a:pPr marL="171450" indent="-171450">
                        <a:buFont typeface="Arial" panose="020B0604020202020204" pitchFamily="34" charset="0"/>
                        <a:buChar char="•"/>
                      </a:pPr>
                      <a:r>
                        <a:rPr lang="en-US" sz="1000" dirty="0">
                          <a:solidFill>
                            <a:schemeClr val="tx1"/>
                          </a:solidFill>
                          <a:effectLst/>
                          <a:latin typeface="+mj-lt"/>
                        </a:rPr>
                        <a:t>Living World (Y10)</a:t>
                      </a:r>
                    </a:p>
                    <a:p>
                      <a:pPr marL="171450" indent="-171450">
                        <a:buFont typeface="Arial" panose="020B0604020202020204" pitchFamily="34" charset="0"/>
                        <a:buChar char="•"/>
                      </a:pPr>
                      <a:r>
                        <a:rPr lang="en-US" sz="1000" dirty="0">
                          <a:solidFill>
                            <a:schemeClr val="tx1"/>
                          </a:solidFill>
                          <a:effectLst/>
                          <a:latin typeface="+mj-lt"/>
                        </a:rPr>
                        <a:t>Urban Issues (Y10)</a:t>
                      </a:r>
                    </a:p>
                    <a:p>
                      <a:pPr marL="171450" indent="-171450">
                        <a:buFont typeface="Arial" panose="020B0604020202020204" pitchFamily="34" charset="0"/>
                        <a:buChar char="•"/>
                      </a:pPr>
                      <a:endParaRPr lang="en-US" sz="1000" dirty="0">
                        <a:solidFill>
                          <a:schemeClr val="tx1"/>
                        </a:solidFill>
                        <a:effectLst/>
                        <a:latin typeface="+mj-lt"/>
                      </a:endParaRPr>
                    </a:p>
                  </a:txBody>
                  <a:tcPr marL="47478" marR="47478" marT="0" marB="0"/>
                </a:tc>
                <a:tc>
                  <a:txBody>
                    <a:bodyPr/>
                    <a:lstStyle/>
                    <a:p>
                      <a:pPr marL="171450" indent="-171450">
                        <a:buFont typeface="Arial" panose="020B0604020202020204" pitchFamily="34" charset="0"/>
                        <a:buChar char="•"/>
                      </a:pPr>
                      <a:r>
                        <a:rPr lang="en-US" sz="1000">
                          <a:solidFill>
                            <a:schemeClr val="tx1"/>
                          </a:solidFill>
                          <a:effectLst/>
                          <a:latin typeface="+mj-lt"/>
                        </a:rPr>
                        <a:t>Will be linked to a topic covered in GCSE. </a:t>
                      </a:r>
                    </a:p>
                  </a:txBody>
                  <a:tcPr marL="47478" marR="47478" marT="0" marB="0"/>
                </a:tc>
                <a:extLst>
                  <a:ext uri="{0D108BD9-81ED-4DB2-BD59-A6C34878D82A}">
                    <a16:rowId xmlns:a16="http://schemas.microsoft.com/office/drawing/2014/main" val="3906193148"/>
                  </a:ext>
                </a:extLst>
              </a:tr>
              <a:tr h="1516518">
                <a:tc>
                  <a:txBody>
                    <a:bodyPr/>
                    <a:lstStyle>
                      <a:lvl1pPr marL="0" algn="l" defTabSz="685772" rtl="0" eaLnBrk="1" latinLnBrk="0" hangingPunct="1">
                        <a:defRPr sz="1350" b="1" kern="1200">
                          <a:solidFill>
                            <a:schemeClr val="lt1"/>
                          </a:solidFill>
                          <a:latin typeface="Calibri" panose="020F0502020204030204"/>
                        </a:defRPr>
                      </a:lvl1pPr>
                      <a:lvl2pPr marL="342886" algn="l" defTabSz="685772" rtl="0" eaLnBrk="1" latinLnBrk="0" hangingPunct="1">
                        <a:defRPr sz="1350" b="1" kern="1200">
                          <a:solidFill>
                            <a:schemeClr val="lt1"/>
                          </a:solidFill>
                          <a:latin typeface="Calibri" panose="020F0502020204030204"/>
                        </a:defRPr>
                      </a:lvl2pPr>
                      <a:lvl3pPr marL="685772" algn="l" defTabSz="685772" rtl="0" eaLnBrk="1" latinLnBrk="0" hangingPunct="1">
                        <a:defRPr sz="1350" b="1" kern="1200">
                          <a:solidFill>
                            <a:schemeClr val="lt1"/>
                          </a:solidFill>
                          <a:latin typeface="Calibri" panose="020F0502020204030204"/>
                        </a:defRPr>
                      </a:lvl3pPr>
                      <a:lvl4pPr marL="1028657" algn="l" defTabSz="685772" rtl="0" eaLnBrk="1" latinLnBrk="0" hangingPunct="1">
                        <a:defRPr sz="1350" b="1" kern="1200">
                          <a:solidFill>
                            <a:schemeClr val="lt1"/>
                          </a:solidFill>
                          <a:latin typeface="Calibri" panose="020F0502020204030204"/>
                        </a:defRPr>
                      </a:lvl4pPr>
                      <a:lvl5pPr marL="1371543" algn="l" defTabSz="685772" rtl="0" eaLnBrk="1" latinLnBrk="0" hangingPunct="1">
                        <a:defRPr sz="1350" b="1" kern="1200">
                          <a:solidFill>
                            <a:schemeClr val="lt1"/>
                          </a:solidFill>
                          <a:latin typeface="Calibri" panose="020F0502020204030204"/>
                        </a:defRPr>
                      </a:lvl5pPr>
                      <a:lvl6pPr marL="1714428" algn="l" defTabSz="685772" rtl="0" eaLnBrk="1" latinLnBrk="0" hangingPunct="1">
                        <a:defRPr sz="1350" b="1" kern="1200">
                          <a:solidFill>
                            <a:schemeClr val="lt1"/>
                          </a:solidFill>
                          <a:latin typeface="Calibri" panose="020F0502020204030204"/>
                        </a:defRPr>
                      </a:lvl6pPr>
                      <a:lvl7pPr marL="2057314" algn="l" defTabSz="685772" rtl="0" eaLnBrk="1" latinLnBrk="0" hangingPunct="1">
                        <a:defRPr sz="1350" b="1" kern="1200">
                          <a:solidFill>
                            <a:schemeClr val="lt1"/>
                          </a:solidFill>
                          <a:latin typeface="Calibri" panose="020F0502020204030204"/>
                        </a:defRPr>
                      </a:lvl7pPr>
                      <a:lvl8pPr marL="2400199" algn="l" defTabSz="685772" rtl="0" eaLnBrk="1" latinLnBrk="0" hangingPunct="1">
                        <a:defRPr sz="1350" b="1" kern="1200">
                          <a:solidFill>
                            <a:schemeClr val="lt1"/>
                          </a:solidFill>
                          <a:latin typeface="Calibri" panose="020F0502020204030204"/>
                        </a:defRPr>
                      </a:lvl8pPr>
                      <a:lvl9pPr marL="2743085" algn="l" defTabSz="685772" rtl="0" eaLnBrk="1" latinLnBrk="0" hangingPunct="1">
                        <a:defRPr sz="1350" b="1" kern="1200">
                          <a:solidFill>
                            <a:schemeClr val="lt1"/>
                          </a:solidFill>
                          <a:latin typeface="Calibri" panose="020F0502020204030204"/>
                        </a:defRPr>
                      </a:lvl9pPr>
                    </a:lstStyle>
                    <a:p>
                      <a:r>
                        <a:rPr lang="en-US" sz="1200">
                          <a:solidFill>
                            <a:schemeClr val="tx1"/>
                          </a:solidFill>
                          <a:effectLst/>
                        </a:rPr>
                        <a:t>Assessment </a:t>
                      </a:r>
                    </a:p>
                    <a:p>
                      <a:endParaRPr lang="en-US" sz="1200">
                        <a:solidFill>
                          <a:schemeClr val="tx1"/>
                        </a:solidFill>
                        <a:effectLst/>
                      </a:endParaRPr>
                    </a:p>
                  </a:txBody>
                  <a:tcPr marL="47478" marR="47478" marT="0" marB="0">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Feedback Piece:</a:t>
                      </a:r>
                    </a:p>
                    <a:p>
                      <a:endParaRPr lang="en-US" sz="1000" dirty="0">
                        <a:solidFill>
                          <a:schemeClr val="tx1"/>
                        </a:solidFill>
                        <a:effectLst/>
                        <a:latin typeface="+mj-lt"/>
                      </a:endParaRPr>
                    </a:p>
                    <a:p>
                      <a:r>
                        <a:rPr lang="en-GB" sz="1000" dirty="0">
                          <a:solidFill>
                            <a:schemeClr val="tx1"/>
                          </a:solidFill>
                          <a:effectLst/>
                          <a:latin typeface="+mj-lt"/>
                        </a:rPr>
                        <a:t>Suggest how one or more strategies might reduce regional differences in the UK [9 marks]</a:t>
                      </a: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dirty="0">
                          <a:solidFill>
                            <a:schemeClr val="tx1"/>
                          </a:solidFill>
                          <a:effectLst/>
                          <a:latin typeface="+mj-lt"/>
                        </a:rPr>
                        <a:t>Feedback Piece: </a:t>
                      </a:r>
                    </a:p>
                    <a:p>
                      <a:endParaRPr lang="en-US" sz="1000" dirty="0">
                        <a:solidFill>
                          <a:schemeClr val="tx1"/>
                        </a:solidFill>
                        <a:effectLst/>
                        <a:latin typeface="+mj-lt"/>
                      </a:endParaRPr>
                    </a:p>
                    <a:p>
                      <a:pPr marL="0" marR="0" lvl="0" indent="0" algn="l" defTabSz="685772"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latin typeface="+mj-lt"/>
                          <a:ea typeface="+mn-ea"/>
                          <a:cs typeface="+mn-cs"/>
                        </a:rPr>
                        <a:t>Explain</a:t>
                      </a:r>
                      <a:r>
                        <a:rPr lang="en-GB" sz="1000" b="1" kern="1200" dirty="0">
                          <a:solidFill>
                            <a:schemeClr val="dk1"/>
                          </a:solidFill>
                          <a:latin typeface="+mj-lt"/>
                          <a:ea typeface="+mn-ea"/>
                          <a:cs typeface="+mn-cs"/>
                        </a:rPr>
                        <a:t> </a:t>
                      </a:r>
                      <a:r>
                        <a:rPr lang="en-GB" sz="1000" kern="1200" dirty="0">
                          <a:solidFill>
                            <a:schemeClr val="dk1"/>
                          </a:solidFill>
                          <a:latin typeface="+mj-lt"/>
                          <a:ea typeface="+mn-ea"/>
                          <a:cs typeface="+mn-cs"/>
                        </a:rPr>
                        <a:t>how different landforms may be created by the transport and deposition of sediment along the coast [6 marks]</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dirty="0">
                          <a:solidFill>
                            <a:schemeClr val="tx1"/>
                          </a:solidFill>
                          <a:effectLst/>
                          <a:latin typeface="+mj-lt"/>
                        </a:rPr>
                        <a:t>Feedback Piece</a:t>
                      </a:r>
                    </a:p>
                    <a:p>
                      <a:endParaRPr lang="en-US" sz="1000" dirty="0">
                        <a:solidFill>
                          <a:schemeClr val="tx1"/>
                        </a:solidFill>
                        <a:effectLst/>
                        <a:latin typeface="+mj-lt"/>
                      </a:endParaRPr>
                    </a:p>
                    <a:p>
                      <a:r>
                        <a:rPr lang="en-GB" sz="1000" dirty="0">
                          <a:solidFill>
                            <a:schemeClr val="tx1"/>
                          </a:solidFill>
                          <a:effectLst/>
                          <a:latin typeface="+mj-lt"/>
                        </a:rPr>
                        <a:t>Using a named example, evaluate the immediate and long-term responses to tropical storms. [9 marks]</a:t>
                      </a:r>
                    </a:p>
                    <a:p>
                      <a:endParaRPr lang="en-US" sz="1000" dirty="0">
                        <a:solidFill>
                          <a:schemeClr val="tx1"/>
                        </a:solidFill>
                        <a:effectLst/>
                        <a:latin typeface="+mj-lt"/>
                      </a:endParaRPr>
                    </a:p>
                  </a:txBody>
                  <a:tcPr marL="47478" marR="47478" marT="0" marB="0"/>
                </a:tc>
                <a:tc>
                  <a:txBody>
                    <a:bodyPr/>
                    <a:lstStyle>
                      <a:lvl1pPr marL="0" algn="l" defTabSz="685772" rtl="0" eaLnBrk="1" latinLnBrk="0" hangingPunct="1">
                        <a:defRPr sz="1350" kern="1200">
                          <a:solidFill>
                            <a:schemeClr val="dk1"/>
                          </a:solidFill>
                          <a:latin typeface="Calibri" panose="020F0502020204030204"/>
                        </a:defRPr>
                      </a:lvl1pPr>
                      <a:lvl2pPr marL="342886" algn="l" defTabSz="685772" rtl="0" eaLnBrk="1" latinLnBrk="0" hangingPunct="1">
                        <a:defRPr sz="1350" kern="1200">
                          <a:solidFill>
                            <a:schemeClr val="dk1"/>
                          </a:solidFill>
                          <a:latin typeface="Calibri" panose="020F0502020204030204"/>
                        </a:defRPr>
                      </a:lvl2pPr>
                      <a:lvl3pPr marL="685772" algn="l" defTabSz="685772" rtl="0" eaLnBrk="1" latinLnBrk="0" hangingPunct="1">
                        <a:defRPr sz="1350" kern="1200">
                          <a:solidFill>
                            <a:schemeClr val="dk1"/>
                          </a:solidFill>
                          <a:latin typeface="Calibri" panose="020F0502020204030204"/>
                        </a:defRPr>
                      </a:lvl3pPr>
                      <a:lvl4pPr marL="1028657" algn="l" defTabSz="685772" rtl="0" eaLnBrk="1" latinLnBrk="0" hangingPunct="1">
                        <a:defRPr sz="1350" kern="1200">
                          <a:solidFill>
                            <a:schemeClr val="dk1"/>
                          </a:solidFill>
                          <a:latin typeface="Calibri" panose="020F0502020204030204"/>
                        </a:defRPr>
                      </a:lvl4pPr>
                      <a:lvl5pPr marL="1371543" algn="l" defTabSz="685772" rtl="0" eaLnBrk="1" latinLnBrk="0" hangingPunct="1">
                        <a:defRPr sz="1350" kern="1200">
                          <a:solidFill>
                            <a:schemeClr val="dk1"/>
                          </a:solidFill>
                          <a:latin typeface="Calibri" panose="020F0502020204030204"/>
                        </a:defRPr>
                      </a:lvl5pPr>
                      <a:lvl6pPr marL="1714428" algn="l" defTabSz="685772" rtl="0" eaLnBrk="1" latinLnBrk="0" hangingPunct="1">
                        <a:defRPr sz="1350" kern="1200">
                          <a:solidFill>
                            <a:schemeClr val="dk1"/>
                          </a:solidFill>
                          <a:latin typeface="Calibri" panose="020F0502020204030204"/>
                        </a:defRPr>
                      </a:lvl6pPr>
                      <a:lvl7pPr marL="2057314" algn="l" defTabSz="685772" rtl="0" eaLnBrk="1" latinLnBrk="0" hangingPunct="1">
                        <a:defRPr sz="1350" kern="1200">
                          <a:solidFill>
                            <a:schemeClr val="dk1"/>
                          </a:solidFill>
                          <a:latin typeface="Calibri" panose="020F0502020204030204"/>
                        </a:defRPr>
                      </a:lvl7pPr>
                      <a:lvl8pPr marL="2400199" algn="l" defTabSz="685772" rtl="0" eaLnBrk="1" latinLnBrk="0" hangingPunct="1">
                        <a:defRPr sz="1350" kern="1200">
                          <a:solidFill>
                            <a:schemeClr val="dk1"/>
                          </a:solidFill>
                          <a:latin typeface="Calibri" panose="020F0502020204030204"/>
                        </a:defRPr>
                      </a:lvl8pPr>
                      <a:lvl9pPr marL="2743085" algn="l" defTabSz="685772" rtl="0" eaLnBrk="1" latinLnBrk="0" hangingPunct="1">
                        <a:defRPr sz="1350" kern="1200">
                          <a:solidFill>
                            <a:schemeClr val="dk1"/>
                          </a:solidFill>
                          <a:latin typeface="Calibri" panose="020F0502020204030204"/>
                        </a:defRPr>
                      </a:lvl9pPr>
                    </a:lstStyle>
                    <a:p>
                      <a:r>
                        <a:rPr lang="en-US" sz="1000" dirty="0">
                          <a:solidFill>
                            <a:schemeClr val="tx1"/>
                          </a:solidFill>
                          <a:effectLst/>
                          <a:latin typeface="+mj-lt"/>
                        </a:rPr>
                        <a:t>Feedback Piece:  </a:t>
                      </a:r>
                    </a:p>
                    <a:p>
                      <a:endParaRPr lang="en-US" sz="1000" dirty="0">
                        <a:solidFill>
                          <a:schemeClr val="tx1"/>
                        </a:solidFill>
                        <a:effectLst/>
                        <a:latin typeface="+mj-lt"/>
                      </a:endParaRPr>
                    </a:p>
                    <a:p>
                      <a:r>
                        <a:rPr lang="en-GB" sz="1000" dirty="0">
                          <a:solidFill>
                            <a:schemeClr val="tx1"/>
                          </a:solidFill>
                          <a:effectLst/>
                          <a:latin typeface="+mj-lt"/>
                        </a:rPr>
                        <a:t>Using your own understanding, discuss the issues arising from the UK’s changing energy mix. [6 marks]</a:t>
                      </a:r>
                    </a:p>
                    <a:p>
                      <a:endParaRPr lang="en-US" sz="1000" dirty="0">
                        <a:solidFill>
                          <a:schemeClr val="tx1"/>
                        </a:solidFill>
                        <a:effectLst/>
                        <a:latin typeface="+mj-lt"/>
                      </a:endParaRPr>
                    </a:p>
                  </a:txBody>
                  <a:tcPr marL="47478" marR="47478" marT="0" marB="0"/>
                </a:tc>
                <a:tc>
                  <a:txBody>
                    <a:bodyPr/>
                    <a:lstStyle/>
                    <a:p>
                      <a:r>
                        <a:rPr lang="en-US" sz="1000" dirty="0">
                          <a:solidFill>
                            <a:schemeClr val="tx1"/>
                          </a:solidFill>
                          <a:effectLst/>
                          <a:latin typeface="+mj-lt"/>
                        </a:rPr>
                        <a:t>End of unit assessment. </a:t>
                      </a:r>
                    </a:p>
                  </a:txBody>
                  <a:tcPr marL="47478" marR="47478" marT="0" marB="0"/>
                </a:tc>
                <a:extLst>
                  <a:ext uri="{0D108BD9-81ED-4DB2-BD59-A6C34878D82A}">
                    <a16:rowId xmlns:a16="http://schemas.microsoft.com/office/drawing/2014/main" val="2903852959"/>
                  </a:ext>
                </a:extLst>
              </a:tr>
            </a:tbl>
          </a:graphicData>
        </a:graphic>
      </p:graphicFrame>
      <p:sp>
        <p:nvSpPr>
          <p:cNvPr id="6" name="TextBox 5">
            <a:extLst>
              <a:ext uri="{FF2B5EF4-FFF2-40B4-BE49-F238E27FC236}">
                <a16:creationId xmlns:a16="http://schemas.microsoft.com/office/drawing/2014/main" id="{A0CAAD4F-183A-B0C1-20AB-8C28AE5451C8}"/>
              </a:ext>
            </a:extLst>
          </p:cNvPr>
          <p:cNvSpPr txBox="1"/>
          <p:nvPr/>
        </p:nvSpPr>
        <p:spPr>
          <a:xfrm>
            <a:off x="3431003" y="159380"/>
            <a:ext cx="3271804" cy="400110"/>
          </a:xfrm>
          <a:prstGeom prst="rect">
            <a:avLst/>
          </a:prstGeom>
          <a:noFill/>
        </p:spPr>
        <p:txBody>
          <a:bodyPr wrap="square" rtlCol="0">
            <a:spAutoFit/>
          </a:bodyPr>
          <a:lstStyle/>
          <a:p>
            <a:pPr algn="ctr"/>
            <a:r>
              <a:rPr lang="en-GB" sz="2000" b="1" dirty="0"/>
              <a:t>AQA GCSE GEOGRAPHY</a:t>
            </a:r>
          </a:p>
        </p:txBody>
      </p:sp>
    </p:spTree>
    <p:extLst>
      <p:ext uri="{BB962C8B-B14F-4D97-AF65-F5344CB8AC3E}">
        <p14:creationId xmlns:p14="http://schemas.microsoft.com/office/powerpoint/2010/main" val="37256633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065620d-dedf-4afc-a0b1-2a216887391d" xsi:nil="true"/>
    <lcf76f155ced4ddcb4097134ff3c332f xmlns="b35b5e6e-70c0-49f1-ac7d-c9f36d420d3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3A8C1E827A394BBA5E79BEF4F788A7" ma:contentTypeVersion="16" ma:contentTypeDescription="Create a new document." ma:contentTypeScope="" ma:versionID="f4a5a1654b52d5bb7c96661e76186d58">
  <xsd:schema xmlns:xsd="http://www.w3.org/2001/XMLSchema" xmlns:xs="http://www.w3.org/2001/XMLSchema" xmlns:p="http://schemas.microsoft.com/office/2006/metadata/properties" xmlns:ns2="b35b5e6e-70c0-49f1-ac7d-c9f36d420d30" xmlns:ns3="6065620d-dedf-4afc-a0b1-2a216887391d" targetNamespace="http://schemas.microsoft.com/office/2006/metadata/properties" ma:root="true" ma:fieldsID="55f14587c37dc56042ae7d828d252661" ns2:_="" ns3:_="">
    <xsd:import namespace="b35b5e6e-70c0-49f1-ac7d-c9f36d420d30"/>
    <xsd:import namespace="6065620d-dedf-4afc-a0b1-2a216887391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5b5e6e-70c0-49f1-ac7d-c9f36d420d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ddb6dc34-1f5c-4b82-be69-624dc3fb14e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65620d-dedf-4afc-a0b1-2a216887391d"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eb8c4c6-3223-4c49-ba3f-dcd5e4d259cc}" ma:internalName="TaxCatchAll" ma:showField="CatchAllData" ma:web="6065620d-dedf-4afc-a0b1-2a216887391d">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70B7D8-E491-40AB-9D44-1839C2779A5A}">
  <ds:schemaRefs>
    <ds:schemaRef ds:uri="http://purl.org/dc/terms/"/>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http://www.w3.org/XML/1998/namespace"/>
    <ds:schemaRef ds:uri="6065620d-dedf-4afc-a0b1-2a216887391d"/>
    <ds:schemaRef ds:uri="http://schemas.microsoft.com/office/2006/metadata/properties"/>
    <ds:schemaRef ds:uri="b35b5e6e-70c0-49f1-ac7d-c9f36d420d30"/>
    <ds:schemaRef ds:uri="http://purl.org/dc/dcmitype/"/>
  </ds:schemaRefs>
</ds:datastoreItem>
</file>

<file path=customXml/itemProps2.xml><?xml version="1.0" encoding="utf-8"?>
<ds:datastoreItem xmlns:ds="http://schemas.openxmlformats.org/officeDocument/2006/customXml" ds:itemID="{4FF886E4-490D-43BB-ACCD-24C03507A1FF}">
  <ds:schemaRefs>
    <ds:schemaRef ds:uri="http://schemas.microsoft.com/sharepoint/v3/contenttype/forms"/>
  </ds:schemaRefs>
</ds:datastoreItem>
</file>

<file path=customXml/itemProps3.xml><?xml version="1.0" encoding="utf-8"?>
<ds:datastoreItem xmlns:ds="http://schemas.openxmlformats.org/officeDocument/2006/customXml" ds:itemID="{D68D3C84-797E-4850-8906-5142062AEC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5b5e6e-70c0-49f1-ac7d-c9f36d420d30"/>
    <ds:schemaRef ds:uri="6065620d-dedf-4afc-a0b1-2a21688739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25</TotalTime>
  <Words>1937</Words>
  <Application>Microsoft Office PowerPoint</Application>
  <PresentationFormat>A4 Paper (210x297 mm)</PresentationFormat>
  <Paragraphs>484</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GEOGRAPHY Year 7 Liverpool: A Global City?</dc:title>
  <dc:creator>Bate R</dc:creator>
  <cp:lastModifiedBy>Conner B</cp:lastModifiedBy>
  <cp:revision>1</cp:revision>
  <cp:lastPrinted>2021-06-28T09:15:02Z</cp:lastPrinted>
  <dcterms:created xsi:type="dcterms:W3CDTF">2021-06-14T10:12:26Z</dcterms:created>
  <dcterms:modified xsi:type="dcterms:W3CDTF">2025-07-18T09:29:36Z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0x010100483A8C1E827A394BBA5E79BEF4F788A7</vt:lpwstr>
  </property>
  <property fmtid="{D5CDD505-2E9C-101B-9397-08002B2CF9AE}" pid="3" name="Order">
    <vt:r8>4957600</vt:r8>
  </property>
  <property fmtid="{D5CDD505-2E9C-101B-9397-08002B2CF9AE}" pid="4" name="MediaServiceImageTags">
    <vt:lpwstr/>
  </property>
</Properties>
</file>